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37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04-02-2014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Second OER\Machine 2nd OER\wedge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33400"/>
            <a:ext cx="3505200" cy="5971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Second OER\Machine 2nd OER\wedge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09600"/>
            <a:ext cx="5313965" cy="5681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Second OER\Machine 2nd OER\wedge\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391400" cy="4963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Second OER\Machine 2nd OER\wedge\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7391400" cy="5422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Second OER\Machine 2nd OER\wedge\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391400" cy="5993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152" y="197768"/>
            <a:ext cx="5637312" cy="1143000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240486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1</TotalTime>
  <Words>8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OER Ppt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DST</cp:lastModifiedBy>
  <cp:revision>2</cp:revision>
  <dcterms:created xsi:type="dcterms:W3CDTF">2014-01-14T17:55:13Z</dcterms:created>
  <dcterms:modified xsi:type="dcterms:W3CDTF">2014-02-04T11:27:19Z</dcterms:modified>
</cp:coreProperties>
</file>