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59" r:id="rId3"/>
    <p:sldId id="260" r:id="rId4"/>
    <p:sldId id="261" r:id="rId5"/>
    <p:sldId id="262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3300"/>
    <a:srgbClr val="BB0F1F"/>
    <a:srgbClr val="CC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2" d="100"/>
          <a:sy n="62" d="100"/>
        </p:scale>
        <p:origin x="-1374" y="-9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087AE-7597-4D42-BC44-46E61B2B8E38}" type="datetimeFigureOut">
              <a:rPr lang="en-IN" smtClean="0"/>
              <a:pPr/>
              <a:t>04-02-2014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2715B-4539-4408-A8AA-853B9DBFD7C3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2996952"/>
            <a:ext cx="7272808" cy="1470025"/>
          </a:xfrm>
        </p:spPr>
        <p:txBody>
          <a:bodyPr/>
          <a:lstStyle>
            <a:lvl1pPr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1760" y="4509120"/>
            <a:ext cx="5328592" cy="72008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0B05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A4FA-2C95-4BD0-9935-471052EE0A4C}" type="datetime1">
              <a:rPr lang="en-IN" smtClean="0"/>
              <a:pPr/>
              <a:t>04-02-2014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264" y="6376243"/>
            <a:ext cx="2133600" cy="365125"/>
          </a:xfrm>
        </p:spPr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2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6B24-4907-4837-8F39-3C6833CA2E53}" type="datetime1">
              <a:rPr lang="en-IN" smtClean="0"/>
              <a:pPr/>
              <a:t>04-02-2014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928C-1441-4C75-9485-B8ABB09FB0F8}" type="datetime1">
              <a:rPr lang="en-IN" smtClean="0"/>
              <a:pPr/>
              <a:t>04-02-2014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91ED-B9E9-4D79-B6C1-99AA94E13F7A}" type="datetime1">
              <a:rPr lang="en-IN" smtClean="0"/>
              <a:pPr/>
              <a:t>04-02-2014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7162C-3F91-4986-908C-D196F9B3DFDF}" type="datetime1">
              <a:rPr lang="en-IN" smtClean="0"/>
              <a:pPr/>
              <a:t>04-02-2014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25A21-7405-455D-B1BF-7DE3653E7800}" type="datetime1">
              <a:rPr lang="en-IN" smtClean="0"/>
              <a:pPr/>
              <a:t>04-02-2014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5F18-CBF2-47EB-A018-9893B700B268}" type="datetime1">
              <a:rPr lang="en-IN" smtClean="0"/>
              <a:pPr/>
              <a:t>04-02-2014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246C-F85C-4B95-95DA-656918325929}" type="datetime1">
              <a:rPr lang="en-IN" smtClean="0"/>
              <a:pPr/>
              <a:t>04-02-2014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DD09C-F65F-4F60-881C-47F2890A93C4}" type="datetime1">
              <a:rPr lang="en-IN" smtClean="0"/>
              <a:pPr/>
              <a:t>04-02-2014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273050"/>
            <a:ext cx="655272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41202"/>
            <a:ext cx="5111750" cy="4668118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1825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65D80-C95C-4A3C-B4DA-B4A95F76907A}" type="datetime1">
              <a:rPr lang="en-IN" smtClean="0"/>
              <a:pPr/>
              <a:t>04-02-2014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4C84-813E-434A-8A6E-06D75621854A}" type="datetime1">
              <a:rPr lang="en-IN" smtClean="0"/>
              <a:pPr/>
              <a:t>04-02-2014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39752" y="269776"/>
            <a:ext cx="648072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840" y="1772816"/>
            <a:ext cx="8064896" cy="240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8EF8F-EADE-4ABC-B664-A4C2F07AE3F7}" type="datetime1">
              <a:rPr lang="en-IN" smtClean="0"/>
              <a:pPr/>
              <a:t>04-02-2014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</a:t>
            </a:r>
            <a:r>
              <a:rPr lang="en-US" dirty="0" err="1" smtClean="0"/>
              <a:t>Vigyan</a:t>
            </a:r>
            <a:r>
              <a:rPr lang="en-US" dirty="0" smtClean="0"/>
              <a:t> Ashram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INDUSA PTI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endParaRPr lang="en-IN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6256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fld id="{DBA2D849-F80E-4A61-B632-3B1F48906DD7}" type="slidenum">
              <a:rPr lang="en-IN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pPr/>
              <a:t>‹#›</a:t>
            </a:fld>
            <a:endParaRPr lang="en-IN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339752" y="1484784"/>
            <a:ext cx="648072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5" name="Picture 2" descr="C:\Users\SONY\Desktop\LWD IMG\LWD_Logo.jpg"/>
          <p:cNvPicPr>
            <a:picLocks noChangeAspect="1" noChangeArrowheads="1"/>
          </p:cNvPicPr>
          <p:nvPr/>
        </p:nvPicPr>
        <p:blipFill>
          <a:blip r:embed="rId13" cstate="print"/>
          <a:stretch>
            <a:fillRect/>
          </a:stretch>
        </p:blipFill>
        <p:spPr bwMode="auto">
          <a:xfrm>
            <a:off x="251520" y="197217"/>
            <a:ext cx="1944216" cy="135819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0">
          <a:ln w="1905"/>
          <a:solidFill>
            <a:schemeClr val="tx2"/>
          </a:solidFill>
          <a:effectLst>
            <a:innerShdw blurRad="69850" dist="43180" dir="5400000">
              <a:srgbClr val="000000">
                <a:alpha val="65000"/>
              </a:srgbClr>
            </a:innerShdw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FF33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B05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:\Second OER\Machine 2nd OER\wedge\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743200" y="533400"/>
            <a:ext cx="3505200" cy="59710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:\Second OER\Machine 2nd OER\wedge\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609600"/>
            <a:ext cx="5313965" cy="56812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:\Second OER\Machine 2nd OER\wedge\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14400" y="1447800"/>
            <a:ext cx="7391400" cy="49635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:\Second OER\Machine 2nd OER\wedge\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14400" y="685800"/>
            <a:ext cx="7391400" cy="54222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:\Second OER\Machine 2nd OER\wedge\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38200" y="381000"/>
            <a:ext cx="7391400" cy="59936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1152" y="197768"/>
            <a:ext cx="5637312" cy="1143000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2404864"/>
          </a:xfrm>
        </p:spPr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ER 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OER Ppt</Template>
  <TotalTime>1</TotalTime>
  <Words>8</Words>
  <Application>Microsoft Office PowerPoint</Application>
  <PresentationFormat>On-screen Show (4:3)</PresentationFormat>
  <Paragraphs>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OER Ppt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 O H I T</dc:creator>
  <cp:lastModifiedBy>DST</cp:lastModifiedBy>
  <cp:revision>2</cp:revision>
  <dcterms:created xsi:type="dcterms:W3CDTF">2014-01-14T17:55:13Z</dcterms:created>
  <dcterms:modified xsi:type="dcterms:W3CDTF">2014-02-04T11:27:19Z</dcterms:modified>
</cp:coreProperties>
</file>