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155825"/>
          </a:xfrm>
        </p:spPr>
        <p:txBody>
          <a:bodyPr/>
          <a:lstStyle/>
          <a:p>
            <a:r>
              <a:rPr lang="en-US" dirty="0" smtClean="0"/>
              <a:t>Examples of wheel as a simple Machine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0486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bc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86219"/>
            <a:ext cx="6705600" cy="6460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bc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2150" y="685800"/>
            <a:ext cx="6882650" cy="5688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bc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7239983" cy="5844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bc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1892" y="685800"/>
            <a:ext cx="7487708" cy="5615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bc\Desktop\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3068"/>
            <a:ext cx="7696200" cy="6618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bc\Desktop\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96081"/>
            <a:ext cx="73152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bc\Desktop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65771"/>
            <a:ext cx="3429000" cy="64398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bc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4689231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</TotalTime>
  <Words>15</Words>
  <Application>Microsoft Office PowerPoint</Application>
  <PresentationFormat>On-screen Show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OER Ppt</vt:lpstr>
      <vt:lpstr>Examples of wheel as a simple Machine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2</cp:revision>
  <dcterms:created xsi:type="dcterms:W3CDTF">2014-01-14T17:55:13Z</dcterms:created>
  <dcterms:modified xsi:type="dcterms:W3CDTF">2014-02-04T11:27:54Z</dcterms:modified>
</cp:coreProperties>
</file>