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81" r:id="rId3"/>
    <p:sldId id="291" r:id="rId4"/>
    <p:sldId id="293" r:id="rId5"/>
    <p:sldId id="288" r:id="rId6"/>
    <p:sldId id="290" r:id="rId7"/>
    <p:sldId id="292" r:id="rId8"/>
    <p:sldId id="28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9" autoAdjust="0"/>
    <p:restoredTop sz="94615" autoAdjust="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1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4F404-3065-4613-8419-07020716A7BB}" type="datetimeFigureOut">
              <a:rPr lang="en-GB" smtClean="0"/>
              <a:pPr/>
              <a:t>19/08/2012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EEE75-DBEF-4E30-AC3F-D70D5E9A55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3D9403-53F8-4CA9-A3E3-CDF25ED58842}" type="datetimeFigureOut">
              <a:rPr lang="en-GB" smtClean="0"/>
              <a:pPr/>
              <a:t>19/08/2012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19/08/2012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19/08/2012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19/08/2012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19/08/2012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19/08/2012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19/08/2012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19/08/2012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19/08/2012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19/08/2012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3D9403-53F8-4CA9-A3E3-CDF25ED58842}" type="datetimeFigureOut">
              <a:rPr lang="en-GB" smtClean="0"/>
              <a:pPr/>
              <a:t>19/08/2012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3D9403-53F8-4CA9-A3E3-CDF25ED58842}" type="datetimeFigureOut">
              <a:rPr lang="en-GB" smtClean="0"/>
              <a:pPr/>
              <a:t>19/08/2012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80729"/>
            <a:ext cx="4572000" cy="4032448"/>
          </a:xfrm>
        </p:spPr>
        <p:txBody>
          <a:bodyPr/>
          <a:lstStyle/>
          <a:p>
            <a:pPr algn="ctr"/>
            <a:r>
              <a:rPr lang="en-GB" dirty="0" smtClean="0"/>
              <a:t>Introduction to Plumbing 2</a:t>
            </a:r>
            <a:endParaRPr lang="en-GB" dirty="0"/>
          </a:p>
        </p:txBody>
      </p:sp>
      <p:pic>
        <p:nvPicPr>
          <p:cNvPr id="14338" name="Picture 2" descr="https://fbcdn-sphotos-a.akamaihd.net/hphotos-ak-snc7/s720x720/306313_10151306845224746_1440168202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4581525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en-GB" b="1" dirty="0" smtClean="0"/>
              <a:t>Materials &amp; Fittings</a:t>
            </a:r>
            <a:endParaRPr lang="en-GB" b="1" dirty="0"/>
          </a:p>
          <a:p>
            <a:pPr lvl="0"/>
            <a:r>
              <a:rPr lang="en-GB" dirty="0" smtClean="0"/>
              <a:t>What </a:t>
            </a:r>
            <a:r>
              <a:rPr lang="en-GB" dirty="0"/>
              <a:t>to buy</a:t>
            </a:r>
          </a:p>
          <a:p>
            <a:pPr lvl="0"/>
            <a:r>
              <a:rPr lang="en-GB" dirty="0"/>
              <a:t>Quantity </a:t>
            </a:r>
          </a:p>
          <a:p>
            <a:pPr lvl="0"/>
            <a:r>
              <a:rPr lang="en-GB" dirty="0"/>
              <a:t>Cost</a:t>
            </a:r>
          </a:p>
          <a:p>
            <a:pPr lvl="0"/>
            <a:r>
              <a:rPr lang="en-GB" dirty="0"/>
              <a:t>Where to get them</a:t>
            </a:r>
          </a:p>
          <a:p>
            <a:pPr lvl="0"/>
            <a:r>
              <a:rPr lang="en-GB" dirty="0"/>
              <a:t>When to buy i.e. before work starts</a:t>
            </a:r>
          </a:p>
          <a:p>
            <a:pPr lvl="0"/>
            <a:r>
              <a:rPr lang="en-GB" dirty="0" smtClean="0"/>
              <a:t>Blue print; this tells us the </a:t>
            </a:r>
            <a:r>
              <a:rPr lang="en-GB" dirty="0"/>
              <a:t>number and length of </a:t>
            </a:r>
            <a:r>
              <a:rPr lang="en-GB" dirty="0" smtClean="0"/>
              <a:t>pipes needed.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32656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467544" y="332656"/>
            <a:ext cx="5472608" cy="1152128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Here are some things we must consider in the planning process before we begin plumbing: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COST</a:t>
            </a:r>
          </a:p>
          <a:p>
            <a:r>
              <a:rPr lang="en-GB" dirty="0" smtClean="0"/>
              <a:t>DURABILITY: Will they break easily?( – if they do NOT then they are durable)</a:t>
            </a:r>
          </a:p>
          <a:p>
            <a:r>
              <a:rPr lang="en-GB" dirty="0" smtClean="0"/>
              <a:t>WORKABILITY: Will they be easy to use in construction? (Light to carry, portable, flexible and how long will it take to place pipes?)</a:t>
            </a:r>
          </a:p>
          <a:p>
            <a:r>
              <a:rPr lang="en-GB" dirty="0" smtClean="0"/>
              <a:t>SUSTAINABILITY: Will they last a long time? (Or will they have to be replaced a lot which can be expensive)</a:t>
            </a:r>
          </a:p>
          <a:p>
            <a:r>
              <a:rPr lang="en-GB" dirty="0" smtClean="0"/>
              <a:t>MAINTENCE: Are they easy to maintain or repair?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7544" y="1556792"/>
            <a:ext cx="8136904" cy="45259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GB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GB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GB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GB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323528" y="260648"/>
            <a:ext cx="5472608" cy="1152128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What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 must we consider 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hen we begin buying </a:t>
            </a: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ur materials? </a:t>
            </a: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Discuss and make a list with a friend.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9552" y="1484784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 animBg="1"/>
      <p:bldP spid="9" grpId="1" build="allAtOnce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GI Pipes can be used for internal work of </a:t>
            </a:r>
            <a:r>
              <a:rPr lang="en-GB" sz="2400" dirty="0" smtClean="0"/>
              <a:t>a building</a:t>
            </a:r>
            <a:r>
              <a:rPr lang="en-GB" sz="2400" dirty="0" smtClean="0"/>
              <a:t>. They are </a:t>
            </a:r>
            <a:r>
              <a:rPr lang="en-GB" sz="2400" dirty="0" smtClean="0"/>
              <a:t>laid </a:t>
            </a:r>
            <a:r>
              <a:rPr lang="en-GB" sz="2400" dirty="0" smtClean="0"/>
              <a:t>perfectly vertical and horizontal and kept 1.5 cm clear of </a:t>
            </a:r>
            <a:r>
              <a:rPr lang="en-GB" sz="2400" dirty="0" smtClean="0"/>
              <a:t>the wall.</a:t>
            </a:r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Cast Iron pipes </a:t>
            </a:r>
            <a:r>
              <a:rPr lang="en-GB" sz="2400" dirty="0" smtClean="0"/>
              <a:t>are </a:t>
            </a:r>
            <a:r>
              <a:rPr lang="en-GB" sz="2400" dirty="0" smtClean="0"/>
              <a:t>available in long </a:t>
            </a:r>
            <a:r>
              <a:rPr lang="en-GB" sz="2400" dirty="0" smtClean="0"/>
              <a:t>lengths. </a:t>
            </a:r>
            <a:r>
              <a:rPr lang="en-GB" sz="2400" dirty="0" smtClean="0"/>
              <a:t>They have w</a:t>
            </a:r>
            <a:r>
              <a:rPr lang="en-GB" sz="2400" dirty="0" smtClean="0"/>
              <a:t>ater </a:t>
            </a:r>
            <a:r>
              <a:rPr lang="en-GB" sz="2400" dirty="0" smtClean="0"/>
              <a:t>tight </a:t>
            </a:r>
            <a:r>
              <a:rPr lang="en-GB" sz="2400" dirty="0" smtClean="0"/>
              <a:t>joints and can </a:t>
            </a:r>
            <a:r>
              <a:rPr lang="en-GB" sz="2400" dirty="0" smtClean="0"/>
              <a:t>withstand high pressure and external </a:t>
            </a:r>
            <a:r>
              <a:rPr lang="en-GB" sz="2400" dirty="0" smtClean="0"/>
              <a:t>load. They are corrosion </a:t>
            </a:r>
            <a:r>
              <a:rPr lang="en-GB" sz="2400" dirty="0" smtClean="0"/>
              <a:t>resistant to most natural soils. </a:t>
            </a:r>
          </a:p>
          <a:p>
            <a:endParaRPr lang="en-GB" sz="2400" dirty="0" smtClean="0"/>
          </a:p>
          <a:p>
            <a:r>
              <a:rPr lang="en-GB" sz="2400" dirty="0" smtClean="0"/>
              <a:t>PVC </a:t>
            </a:r>
            <a:r>
              <a:rPr lang="en-GB" sz="2400" dirty="0" smtClean="0"/>
              <a:t>Pipes</a:t>
            </a:r>
            <a:r>
              <a:rPr lang="en-GB" sz="2400" dirty="0" smtClean="0"/>
              <a:t> </a:t>
            </a:r>
            <a:r>
              <a:rPr lang="en-GB" sz="2400" dirty="0" smtClean="0"/>
              <a:t>are</a:t>
            </a:r>
            <a:r>
              <a:rPr lang="en-GB" sz="2400" dirty="0" smtClean="0"/>
              <a:t> </a:t>
            </a:r>
            <a:r>
              <a:rPr lang="en-GB" sz="2400" dirty="0" smtClean="0"/>
              <a:t>light in weight, </a:t>
            </a:r>
            <a:r>
              <a:rPr lang="en-GB" sz="2400" dirty="0" smtClean="0"/>
              <a:t>durable and portable. </a:t>
            </a:r>
            <a:endParaRPr lang="en-GB" sz="2400" dirty="0" smtClean="0"/>
          </a:p>
        </p:txBody>
      </p:sp>
      <p:pic>
        <p:nvPicPr>
          <p:cNvPr id="4" name="Picture 3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0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323528" y="260648"/>
            <a:ext cx="5472608" cy="864096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There are 3 types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 </a:t>
            </a: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of pipe we could use: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2051720" y="5949280"/>
            <a:ext cx="5472608" cy="603448"/>
          </a:xfrm>
          <a:prstGeom prst="wedgeRoundRectCallout">
            <a:avLst>
              <a:gd name="adj1" fmla="val 60934"/>
              <a:gd name="adj2" fmla="val -46308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We usually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 use PVC pipes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Drawing the Blue Print</a:t>
            </a:r>
            <a:endParaRPr lang="en-GB" dirty="0"/>
          </a:p>
        </p:txBody>
      </p:sp>
      <p:pic>
        <p:nvPicPr>
          <p:cNvPr id="1026" name="Picture 2" descr="stock photo : Part of architectural proje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0" y="3212976"/>
            <a:ext cx="4286250" cy="3267075"/>
          </a:xfrm>
          <a:prstGeom prst="rect">
            <a:avLst/>
          </a:prstGeom>
          <a:noFill/>
        </p:spPr>
      </p:pic>
      <p:pic>
        <p:nvPicPr>
          <p:cNvPr id="1028" name="Picture 4" descr="stock vector : Abstract blueprint background in blue and white colors. Vector illustration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988840"/>
            <a:ext cx="4286250" cy="4467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Sketch out </a:t>
            </a:r>
            <a:r>
              <a:rPr lang="en-GB" dirty="0" smtClean="0"/>
              <a:t>the new </a:t>
            </a:r>
            <a:r>
              <a:rPr lang="en-GB" dirty="0" smtClean="0"/>
              <a:t>building, supply tank and septic tank, roughly to scale. </a:t>
            </a:r>
          </a:p>
          <a:p>
            <a:r>
              <a:rPr lang="en-GB" dirty="0" smtClean="0"/>
              <a:t>Mark out in chalk </a:t>
            </a:r>
            <a:r>
              <a:rPr lang="en-GB" dirty="0" smtClean="0"/>
              <a:t>the route </a:t>
            </a:r>
            <a:r>
              <a:rPr lang="en-GB" dirty="0" smtClean="0"/>
              <a:t>of </a:t>
            </a:r>
            <a:r>
              <a:rPr lang="en-GB" dirty="0" smtClean="0"/>
              <a:t>the basin</a:t>
            </a:r>
            <a:r>
              <a:rPr lang="en-GB" dirty="0" smtClean="0"/>
              <a:t>, sink and toilet </a:t>
            </a:r>
            <a:r>
              <a:rPr lang="en-GB" dirty="0" smtClean="0"/>
              <a:t>etc</a:t>
            </a:r>
            <a:r>
              <a:rPr lang="en-GB" dirty="0" smtClean="0"/>
              <a:t> </a:t>
            </a:r>
            <a:r>
              <a:rPr lang="en-GB" dirty="0" smtClean="0"/>
              <a:t>will be placed.</a:t>
            </a:r>
            <a:endParaRPr lang="en-GB" dirty="0" smtClean="0"/>
          </a:p>
          <a:p>
            <a:r>
              <a:rPr lang="en-GB" dirty="0" smtClean="0"/>
              <a:t>Plan out waste water and supply water plans separately (never connect these two)</a:t>
            </a:r>
          </a:p>
          <a:p>
            <a:r>
              <a:rPr lang="en-GB" dirty="0" smtClean="0"/>
              <a:t>Get a steel measuring tape (or more accurate equipment e.g. ‘Smart measure’ or ‘Geo measure apps)</a:t>
            </a:r>
          </a:p>
          <a:p>
            <a:r>
              <a:rPr lang="en-GB" dirty="0" smtClean="0"/>
              <a:t>Measure route for both supply pipes and discharge pipes in the new building (vertical and horizontal).</a:t>
            </a:r>
          </a:p>
          <a:p>
            <a:r>
              <a:rPr lang="en-GB" dirty="0" smtClean="0"/>
              <a:t>Mark on </a:t>
            </a:r>
            <a:r>
              <a:rPr lang="en-GB" dirty="0" smtClean="0"/>
              <a:t>the sketch </a:t>
            </a:r>
            <a:r>
              <a:rPr lang="en-GB" dirty="0" smtClean="0"/>
              <a:t>and then </a:t>
            </a:r>
            <a:r>
              <a:rPr lang="en-GB" dirty="0" smtClean="0"/>
              <a:t>total up </a:t>
            </a:r>
            <a:r>
              <a:rPr lang="en-GB" dirty="0" smtClean="0"/>
              <a:t>the amount of </a:t>
            </a:r>
            <a:r>
              <a:rPr lang="en-GB" dirty="0" smtClean="0"/>
              <a:t>pipe </a:t>
            </a:r>
            <a:r>
              <a:rPr lang="en-GB" dirty="0" smtClean="0"/>
              <a:t>needed. </a:t>
            </a:r>
          </a:p>
          <a:p>
            <a:r>
              <a:rPr lang="en-GB" dirty="0" smtClean="0"/>
              <a:t>Also mark when you </a:t>
            </a:r>
            <a:r>
              <a:rPr lang="en-GB" dirty="0" smtClean="0"/>
              <a:t>will need </a:t>
            </a:r>
            <a:r>
              <a:rPr lang="en-GB" dirty="0" smtClean="0"/>
              <a:t>joints or fittings and what type you will need. </a:t>
            </a:r>
          </a:p>
          <a:p>
            <a:endParaRPr lang="en-GB" dirty="0"/>
          </a:p>
        </p:txBody>
      </p:sp>
      <p:pic>
        <p:nvPicPr>
          <p:cNvPr id="4" name="Picture 3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395536" y="404664"/>
            <a:ext cx="5472608" cy="720080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Here is how you calculate a rough layout plan or blue print: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899592" y="5517232"/>
            <a:ext cx="5832648" cy="720080"/>
          </a:xfrm>
          <a:prstGeom prst="wedgeRoundRectCallout">
            <a:avLst>
              <a:gd name="adj1" fmla="val 67750"/>
              <a:gd name="adj2" fmla="val -49541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Now calculate your own rough layout plan, we will need to use this in our next exercise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Group exercise: </a:t>
            </a:r>
            <a:r>
              <a:rPr lang="en-GB" dirty="0" smtClean="0"/>
              <a:t>Using your blue print calculate the </a:t>
            </a:r>
            <a:r>
              <a:rPr lang="en-GB" dirty="0" smtClean="0"/>
              <a:t>total amount of </a:t>
            </a:r>
            <a:r>
              <a:rPr lang="en-GB" dirty="0" smtClean="0"/>
              <a:t>pipes </a:t>
            </a:r>
            <a:r>
              <a:rPr lang="en-GB" dirty="0" smtClean="0"/>
              <a:t>and fittings you </a:t>
            </a:r>
            <a:r>
              <a:rPr lang="en-GB" dirty="0" smtClean="0"/>
              <a:t>need. Record this </a:t>
            </a:r>
            <a:r>
              <a:rPr lang="en-GB" dirty="0" smtClean="0"/>
              <a:t>information </a:t>
            </a:r>
            <a:r>
              <a:rPr lang="en-GB" dirty="0" smtClean="0"/>
              <a:t>in a table</a:t>
            </a:r>
            <a:r>
              <a:rPr lang="en-GB" dirty="0" smtClean="0"/>
              <a:t>, then visit your local retailer and c</a:t>
            </a:r>
            <a:r>
              <a:rPr lang="en-GB" dirty="0" smtClean="0"/>
              <a:t>alculate </a:t>
            </a:r>
            <a:r>
              <a:rPr lang="en-GB" dirty="0" smtClean="0"/>
              <a:t>the total cost of </a:t>
            </a:r>
            <a:r>
              <a:rPr lang="en-GB" dirty="0" smtClean="0"/>
              <a:t>all these materials</a:t>
            </a:r>
            <a:r>
              <a:rPr lang="en-GB" dirty="0" smtClean="0"/>
              <a:t>. </a:t>
            </a:r>
            <a:r>
              <a:rPr lang="en-GB" dirty="0" err="1" smtClean="0"/>
              <a:t>E.g</a:t>
            </a:r>
            <a:r>
              <a:rPr lang="en-GB" dirty="0" smtClean="0"/>
              <a:t>:</a:t>
            </a:r>
            <a:endParaRPr lang="en-GB" dirty="0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005064"/>
            <a:ext cx="4896019" cy="177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:\Users\Hannah\AppData\Local\Microsoft\Windows\Temporary Internet Files\Content.IE5\D4V0HS8B\MC900320088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0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323528" y="260648"/>
            <a:ext cx="5472608" cy="720080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Its now time for an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 activity!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780928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467544" y="2996952"/>
            <a:ext cx="5472608" cy="720080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It’s now time for our next activity!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3516</TotalTime>
  <Words>457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Introduction to Plumbing 2</vt:lpstr>
      <vt:lpstr>Slide 2</vt:lpstr>
      <vt:lpstr>Slide 3</vt:lpstr>
      <vt:lpstr>Slide 4</vt:lpstr>
      <vt:lpstr>Drawing the Blue Print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Plumping</dc:title>
  <dc:creator>Emma</dc:creator>
  <cp:lastModifiedBy>Hannah</cp:lastModifiedBy>
  <cp:revision>46</cp:revision>
  <dcterms:created xsi:type="dcterms:W3CDTF">2012-07-25T11:03:54Z</dcterms:created>
  <dcterms:modified xsi:type="dcterms:W3CDTF">2012-08-20T08:16:27Z</dcterms:modified>
</cp:coreProperties>
</file>