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82" r:id="rId3"/>
    <p:sldId id="286" r:id="rId4"/>
    <p:sldId id="289" r:id="rId5"/>
    <p:sldId id="288" r:id="rId6"/>
    <p:sldId id="283" r:id="rId7"/>
    <p:sldId id="290" r:id="rId8"/>
    <p:sldId id="284" r:id="rId9"/>
    <p:sldId id="285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9" autoAdjust="0"/>
    <p:restoredTop sz="94615" autoAdjust="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1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4F404-3065-4613-8419-07020716A7BB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EEE75-DBEF-4E30-AC3F-D70D5E9A55E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99D8C-2B6D-4454-8883-AE0D6980CA8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pdMrbRHBLU" TargetMode="External"/><Relationship Id="rId2" Type="http://schemas.openxmlformats.org/officeDocument/2006/relationships/hyperlink" Target="http://www.youtube.com/watch?v=iHgNnGCgE6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80729"/>
            <a:ext cx="4572000" cy="4032448"/>
          </a:xfrm>
        </p:spPr>
        <p:txBody>
          <a:bodyPr/>
          <a:lstStyle/>
          <a:p>
            <a:pPr algn="ctr"/>
            <a:r>
              <a:rPr lang="en-GB" dirty="0" smtClean="0"/>
              <a:t>Introduction to Plumbing 3</a:t>
            </a:r>
            <a:endParaRPr lang="en-GB" dirty="0"/>
          </a:p>
        </p:txBody>
      </p:sp>
      <p:pic>
        <p:nvPicPr>
          <p:cNvPr id="14338" name="Picture 2" descr="https://fbcdn-sphotos-a.akamaihd.net/hphotos-ak-snc7/s720x720/306313_10151306845224746_144016820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81525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annah\AppData\Local\Microsoft\Windows\Temporary Internet Files\Content.IE5\D4V0HS8B\MC900320088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551463" cy="137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11560" y="1268760"/>
            <a:ext cx="4664125" cy="1224136"/>
          </a:xfrm>
          <a:prstGeom prst="wedgeRoundRectCallout">
            <a:avLst>
              <a:gd name="adj1" fmla="val 78377"/>
              <a:gd name="adj2" fmla="val -31706"/>
              <a:gd name="adj3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Pretend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now that you are a teacher, you must explain to your class how to concrete, solder and hammer.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C:\Users\Hannah\AppData\Local\Microsoft\Windows\Temporary Internet Files\Content.IE5\MNDJZCO8\MC9002332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08920"/>
            <a:ext cx="4968552" cy="3510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970784" cy="1853560"/>
          </a:xfrm>
        </p:spPr>
        <p:txBody>
          <a:bodyPr>
            <a:normAutofit/>
          </a:bodyPr>
          <a:lstStyle/>
          <a:p>
            <a:r>
              <a:rPr lang="en-GB" dirty="0" smtClean="0"/>
              <a:t>Concreting </a:t>
            </a:r>
          </a:p>
          <a:p>
            <a:r>
              <a:rPr lang="en-GB" dirty="0" smtClean="0"/>
              <a:t>Soldering</a:t>
            </a:r>
          </a:p>
          <a:p>
            <a:r>
              <a:rPr lang="en-GB" dirty="0" smtClean="0"/>
              <a:t>Hammering</a:t>
            </a:r>
          </a:p>
          <a:p>
            <a:pPr>
              <a:buNone/>
            </a:pPr>
            <a:endParaRPr lang="en-GB" dirty="0" smtClean="0"/>
          </a:p>
        </p:txBody>
      </p:sp>
      <p:pic>
        <p:nvPicPr>
          <p:cNvPr id="4" name="Picture 3" descr="H:\DCIM\100NC1J1\DSC_0811.JPG"/>
          <p:cNvPicPr>
            <a:picLocks noChangeAspect="1" noChangeArrowheads="1"/>
          </p:cNvPicPr>
          <p:nvPr/>
        </p:nvPicPr>
        <p:blipFill>
          <a:blip r:embed="rId3" cstate="print"/>
          <a:srcRect l="16434" r="9126" b="5342"/>
          <a:stretch>
            <a:fillRect/>
          </a:stretch>
        </p:blipFill>
        <p:spPr bwMode="auto">
          <a:xfrm rot="5400000">
            <a:off x="4050726" y="1867730"/>
            <a:ext cx="5074996" cy="4320480"/>
          </a:xfrm>
          <a:prstGeom prst="rect">
            <a:avLst/>
          </a:prstGeom>
          <a:noFill/>
        </p:spPr>
      </p:pic>
      <p:pic>
        <p:nvPicPr>
          <p:cNvPr id="5" name="Picture 4" descr="C:\Users\Hannah\AppData\Local\Microsoft\Windows\Temporary Internet Files\Content.IE5\D4V0HS8B\MC900320088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0"/>
            <a:ext cx="1623471" cy="148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827584" y="476672"/>
            <a:ext cx="3656013" cy="798512"/>
          </a:xfrm>
          <a:prstGeom prst="wedgeRoundRectCallout">
            <a:avLst>
              <a:gd name="adj1" fmla="val 95803"/>
              <a:gd name="adj2" fmla="val -30115"/>
              <a:gd name="adj3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 pitchFamily="34" charset="0"/>
                <a:cs typeface="Arial" pitchFamily="34" charset="0"/>
              </a:rPr>
              <a:t>These are the basic principals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 pitchFamily="34" charset="0"/>
                <a:cs typeface="Arial" pitchFamily="34" charset="0"/>
              </a:rPr>
              <a:t> of plumbing: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23528" y="3933056"/>
            <a:ext cx="3656013" cy="1728192"/>
          </a:xfrm>
          <a:prstGeom prst="wedgeRoundRectCallout">
            <a:avLst>
              <a:gd name="adj1" fmla="val 48560"/>
              <a:gd name="adj2" fmla="val -108011"/>
              <a:gd name="adj3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Here are the tools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 we need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000" baseline="0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We also need a soldering iron and blow lamp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en-GB" dirty="0" smtClean="0"/>
              <a:t>Concrete Pouring </a:t>
            </a:r>
            <a:endParaRPr lang="en-GB" dirty="0"/>
          </a:p>
        </p:txBody>
      </p:sp>
      <p:pic>
        <p:nvPicPr>
          <p:cNvPr id="1029" name="Picture 5" descr="H:\DCIM\100NC1J1\DSC_081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41458" t="6590" r="22543" b="10821"/>
          <a:stretch>
            <a:fillRect/>
          </a:stretch>
        </p:blipFill>
        <p:spPr bwMode="auto">
          <a:xfrm>
            <a:off x="5148064" y="2348880"/>
            <a:ext cx="2808311" cy="4313361"/>
          </a:xfrm>
          <a:prstGeom prst="rect">
            <a:avLst/>
          </a:prstGeom>
          <a:noFill/>
        </p:spPr>
      </p:pic>
      <p:pic>
        <p:nvPicPr>
          <p:cNvPr id="13" name="Picture 5" descr="H:\DCIM\100NC1J1\DSC_0813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15221" t="28117" r="57932" b="20846"/>
          <a:stretch>
            <a:fillRect/>
          </a:stretch>
        </p:blipFill>
        <p:spPr bwMode="auto">
          <a:xfrm>
            <a:off x="755576" y="2276872"/>
            <a:ext cx="3168352" cy="4032448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1547664" y="3429000"/>
            <a:ext cx="2160240" cy="1656184"/>
            <a:chOff x="-4140968" y="1052736"/>
            <a:chExt cx="2160240" cy="165618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-4140968" y="2060848"/>
              <a:ext cx="648072" cy="648072"/>
            </a:xfrm>
            <a:prstGeom prst="line">
              <a:avLst/>
            </a:prstGeom>
            <a:ln w="44450">
              <a:solidFill>
                <a:srgbClr val="00B05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-3492896" y="1052736"/>
              <a:ext cx="1512168" cy="1584176"/>
            </a:xfrm>
            <a:prstGeom prst="line">
              <a:avLst/>
            </a:prstGeom>
            <a:ln w="44450">
              <a:solidFill>
                <a:srgbClr val="00B05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796136" y="3501008"/>
            <a:ext cx="1800200" cy="1584176"/>
            <a:chOff x="-2988840" y="2708920"/>
            <a:chExt cx="1800200" cy="1584176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-2916832" y="2708920"/>
              <a:ext cx="1512168" cy="1584176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-2988840" y="2924944"/>
              <a:ext cx="1800200" cy="1368152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1" name="Picture 10" descr="C:\Users\Hannah\AppData\Local\Microsoft\Windows\Temporary Internet Files\Content.IE5\D4V0HS8B\MC900320088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0"/>
            <a:ext cx="1623471" cy="148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683568" y="260648"/>
            <a:ext cx="3656013" cy="798512"/>
          </a:xfrm>
          <a:prstGeom prst="wedgeRoundRectCallout">
            <a:avLst>
              <a:gd name="adj1" fmla="val 95803"/>
              <a:gd name="adj2" fmla="val -30115"/>
              <a:gd name="adj3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 pitchFamily="34" charset="0"/>
                <a:cs typeface="Arial" pitchFamily="34" charset="0"/>
              </a:rPr>
              <a:t>First let’s learn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 pitchFamily="34" charset="0"/>
                <a:cs typeface="Arial" pitchFamily="34" charset="0"/>
              </a:rPr>
              <a:t> about concreting: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procedure of making concrete</a:t>
            </a:r>
            <a:endParaRPr lang="en-GB" dirty="0"/>
          </a:p>
        </p:txBody>
      </p:sp>
      <p:pic>
        <p:nvPicPr>
          <p:cNvPr id="4" name="Picture 6" descr="H:\DCIM\100NC1J1\DSC_0814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15358" r="5458" b="31782"/>
          <a:stretch>
            <a:fillRect/>
          </a:stretch>
        </p:blipFill>
        <p:spPr bwMode="auto">
          <a:xfrm>
            <a:off x="467544" y="1916832"/>
            <a:ext cx="807944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:\DCIM\100NC1J1\DSC_0815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26294" b="21757"/>
          <a:stretch>
            <a:fillRect/>
          </a:stretch>
        </p:blipFill>
        <p:spPr bwMode="auto">
          <a:xfrm>
            <a:off x="395535" y="2060848"/>
            <a:ext cx="7867651" cy="2736304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procedure of making concrete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Cement, sand and aggregate should be prepared in the ratio of 1:2:4 respectively. </a:t>
            </a:r>
          </a:p>
          <a:p>
            <a:pPr>
              <a:buNone/>
            </a:pPr>
            <a:r>
              <a:rPr lang="en-GB" dirty="0" smtClean="0"/>
              <a:t>	(1 part cement, 2 parts sand and 4 parts stone aggregate.)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Concreting a slab: </a:t>
            </a:r>
            <a:r>
              <a:rPr lang="en-GB" u="sng" dirty="0" smtClean="0">
                <a:hlinkClick r:id="rId2"/>
              </a:rPr>
              <a:t>http://www.youtube.com/watch?v=iHgNnGCgE6E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Concrete Stairs: </a:t>
            </a:r>
            <a:r>
              <a:rPr lang="en-GB" u="sng" dirty="0" smtClean="0">
                <a:hlinkClick r:id="rId3"/>
              </a:rPr>
              <a:t>http://www.youtube.com/watch?v=gpdMrbRHBLU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procedure of making concrete</a:t>
            </a:r>
            <a:endParaRPr lang="en-GB" dirty="0"/>
          </a:p>
        </p:txBody>
      </p:sp>
      <p:pic>
        <p:nvPicPr>
          <p:cNvPr id="4" name="Picture 3" descr="C:\Users\Hannah\AppData\Local\Microsoft\Windows\Temporary Internet Files\Content.IE5\D4V0HS8B\MC900320088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780928"/>
            <a:ext cx="1551463" cy="137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547664" y="3140968"/>
            <a:ext cx="3656013" cy="798512"/>
          </a:xfrm>
          <a:prstGeom prst="wedgeRoundRectCallout">
            <a:avLst>
              <a:gd name="adj1" fmla="val 95803"/>
              <a:gd name="adj2" fmla="val -30115"/>
              <a:gd name="adj3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 pitchFamily="34" charset="0"/>
                <a:cs typeface="Arial" pitchFamily="34" charset="0"/>
              </a:rPr>
              <a:t>For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 pitchFamily="34" charset="0"/>
                <a:cs typeface="Arial" pitchFamily="34" charset="0"/>
              </a:rPr>
              <a:t> extra information visit these websites: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For example when placing concrete on ground:</a:t>
            </a:r>
          </a:p>
          <a:p>
            <a:r>
              <a:rPr lang="en-GB" dirty="0" smtClean="0"/>
              <a:t>All loose earth should be removed.</a:t>
            </a:r>
          </a:p>
          <a:p>
            <a:r>
              <a:rPr lang="en-GB" dirty="0" smtClean="0"/>
              <a:t>Roots of trees, if passing through the foundation, must be cut to prevent further growth</a:t>
            </a:r>
          </a:p>
          <a:p>
            <a:r>
              <a:rPr lang="en-GB" dirty="0" smtClean="0"/>
              <a:t>The ground should be made wet so that the water from the concrete is not absorbed</a:t>
            </a:r>
          </a:p>
          <a:p>
            <a:r>
              <a:rPr lang="en-GB" dirty="0" smtClean="0"/>
              <a:t>If there is seepage of water – effective method of de-watering should be adopted prior to placing concrete.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Placing of Concrete</a:t>
            </a:r>
            <a:endParaRPr lang="en-GB" dirty="0"/>
          </a:p>
        </p:txBody>
      </p:sp>
      <p:pic>
        <p:nvPicPr>
          <p:cNvPr id="4" name="Picture 3" descr="C:\Users\Hannah\AppData\Local\Microsoft\Windows\Temporary Internet Files\Content.IE5\D4V0HS8B\MC900320088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551463" cy="137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39552" y="1268760"/>
            <a:ext cx="4664125" cy="798512"/>
          </a:xfrm>
          <a:prstGeom prst="wedgeRoundRectCallout">
            <a:avLst>
              <a:gd name="adj1" fmla="val 78377"/>
              <a:gd name="adj2" fmla="val -31706"/>
              <a:gd name="adj3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rgbClr val="FFFFFF"/>
                </a:solidFill>
                <a:latin typeface="Arial Rounded MT Bold" pitchFamily="34" charset="0"/>
                <a:cs typeface="Arial" pitchFamily="34" charset="0"/>
              </a:rPr>
              <a:t>Placing concrete is very important for optimum results.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3658411"/>
          </a:xfrm>
        </p:spPr>
        <p:txBody>
          <a:bodyPr/>
          <a:lstStyle/>
          <a:p>
            <a:r>
              <a:rPr lang="en-GB" dirty="0" smtClean="0"/>
              <a:t>Needed for fixing the bracket of the sink.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en-GB" dirty="0" smtClean="0"/>
              <a:t>Soldering </a:t>
            </a:r>
            <a:endParaRPr lang="en-GB" dirty="0"/>
          </a:p>
        </p:txBody>
      </p:sp>
      <p:pic>
        <p:nvPicPr>
          <p:cNvPr id="2050" name="Picture 2" descr="C:\Users\Emma\Dropbox\EWB - UK VA\Lesson plans\Plumbing lesson photos\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140967"/>
            <a:ext cx="4644008" cy="3483117"/>
          </a:xfrm>
          <a:prstGeom prst="rect">
            <a:avLst/>
          </a:prstGeom>
          <a:noFill/>
        </p:spPr>
      </p:pic>
      <p:pic>
        <p:nvPicPr>
          <p:cNvPr id="2051" name="Picture 3" descr="G:\Emma.Jenny\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4355976" cy="3266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389120"/>
          </a:xfrm>
        </p:spPr>
        <p:txBody>
          <a:bodyPr/>
          <a:lstStyle/>
          <a:p>
            <a:r>
              <a:rPr lang="en-GB" dirty="0" smtClean="0"/>
              <a:t>Be careful!</a:t>
            </a:r>
          </a:p>
          <a:p>
            <a:r>
              <a:rPr lang="en-GB" dirty="0" smtClean="0"/>
              <a:t>Hold handle with right hand (or left hand if left handed) </a:t>
            </a:r>
          </a:p>
          <a:p>
            <a:r>
              <a:rPr lang="en-GB" dirty="0" smtClean="0"/>
              <a:t>With other hand, hold other piece of equipment e.g. Chisel, nail etc. Slowly hammer in the object.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Hammering</a:t>
            </a:r>
            <a:endParaRPr lang="en-GB" dirty="0"/>
          </a:p>
        </p:txBody>
      </p:sp>
      <p:pic>
        <p:nvPicPr>
          <p:cNvPr id="3074" name="Picture 2" descr="H:\DCIM\100NC1J1\DSC_0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40102" y="2792746"/>
            <a:ext cx="4427984" cy="296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3729</TotalTime>
  <Words>227</Words>
  <Application>Microsoft Office PowerPoint</Application>
  <PresentationFormat>On-screen Show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Introduction to Plumbing 3</vt:lpstr>
      <vt:lpstr>Slide 2</vt:lpstr>
      <vt:lpstr>Concrete Pouring </vt:lpstr>
      <vt:lpstr>The procedure of making concrete</vt:lpstr>
      <vt:lpstr>The procedure of making concrete</vt:lpstr>
      <vt:lpstr>The procedure of making concrete</vt:lpstr>
      <vt:lpstr>Placing of Concrete</vt:lpstr>
      <vt:lpstr>Soldering </vt:lpstr>
      <vt:lpstr>Hammering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Plumping</dc:title>
  <dc:creator>Emma</dc:creator>
  <cp:lastModifiedBy>Mandar</cp:lastModifiedBy>
  <cp:revision>61</cp:revision>
  <dcterms:created xsi:type="dcterms:W3CDTF">2012-07-25T11:03:54Z</dcterms:created>
  <dcterms:modified xsi:type="dcterms:W3CDTF">2014-07-09T08:10:57Z</dcterms:modified>
</cp:coreProperties>
</file>