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56" y="10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DF9D1-270F-4B2B-8C7B-343DE811D5D6}" type="datetimeFigureOut">
              <a:rPr lang="en-GB" smtClean="0"/>
              <a:pPr/>
              <a:t>17/08/2012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D731D-C609-4CBF-B58C-5CC35B12DCD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7384" y="936105"/>
            <a:ext cx="1412776" cy="755575"/>
          </a:xfrm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GB" dirty="0" smtClean="0"/>
              <a:t>HOW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0808" y="1187624"/>
            <a:ext cx="3456384" cy="504056"/>
          </a:xfr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sz="1700" dirty="0" smtClean="0"/>
              <a:t>How </a:t>
            </a:r>
            <a:r>
              <a:rPr lang="en-GB" sz="1700" dirty="0"/>
              <a:t>many toilets, bathrooms and kitchens do you need?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7384" y="1"/>
            <a:ext cx="1412776" cy="7555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00808" y="0"/>
            <a:ext cx="3459832" cy="9716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plans continuously with other people involved (stakeholders) e.g. House owner, site supervisor etc. Discuss cost of project. </a:t>
            </a:r>
            <a:endParaRPr kumimoji="0" lang="en-GB" sz="2000" b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27384" y="1800201"/>
            <a:ext cx="1412776" cy="7555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700808" y="1907704"/>
            <a:ext cx="3456384" cy="576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type of fittings do you need? E.g. Type of seat for toilet</a:t>
            </a:r>
            <a:endParaRPr kumimoji="0" lang="en-GB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00808" y="2627784"/>
            <a:ext cx="3456384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detailed measurements of site and draw blue print</a:t>
            </a:r>
            <a:endParaRPr kumimoji="0" lang="en-GB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419872"/>
            <a:ext cx="1412776" cy="7555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</a:pPr>
            <a:r>
              <a:rPr lang="en-GB" sz="3600" dirty="0">
                <a:latin typeface="+mj-lt"/>
                <a:ea typeface="+mj-ea"/>
                <a:cs typeface="+mj-cs"/>
              </a:rPr>
              <a:t>WHERE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700808" y="3491880"/>
            <a:ext cx="3456384" cy="576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Decide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where to install fittings, positions of pipes and connections</a:t>
            </a:r>
            <a:endParaRPr kumimoji="0" lang="en-GB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700808" y="5868144"/>
            <a:ext cx="4320480" cy="792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up total pipe and fittings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needed and calculate cost of project by finalising a budget. Then buy the materials </a:t>
            </a:r>
            <a:endParaRPr kumimoji="0" lang="en-GB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700808" y="4283968"/>
            <a:ext cx="4320480" cy="13681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Decide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measure: </a:t>
            </a:r>
            <a:endParaRPr kumimoji="0" lang="en-GB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kumimoji="0" lang="en-GB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Supply water route from tank/direct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supply line to house and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Route for wastewater to go to septic tank </a:t>
            </a:r>
            <a:endParaRPr kumimoji="0" lang="en-GB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700808" y="6804248"/>
            <a:ext cx="4320480" cy="720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schedule for pipe cutting to avoid wastage and to maximise the utility of pipe lengths.</a:t>
            </a:r>
            <a:endParaRPr kumimoji="0" lang="en-GB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00808" y="7668344"/>
            <a:ext cx="4320480" cy="13681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schedule for when each task will be done and when it will be finished. Combine all tasks into one document and stick to deadlines </a:t>
            </a:r>
            <a:r>
              <a:rPr lang="en-GB" sz="1700" dirty="0" smtClean="0">
                <a:solidFill>
                  <a:schemeClr val="tx1">
                    <a:tint val="75000"/>
                  </a:schemeClr>
                </a:solidFill>
              </a:rPr>
              <a:t>if possible. Edit the schedule</a:t>
            </a:r>
            <a:r>
              <a:rPr kumimoji="0" lang="en-GB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when it is appropriate/there are delays. </a:t>
            </a:r>
            <a:endParaRPr kumimoji="0" lang="en-GB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 rot="5400000">
            <a:off x="1908212" y="4194212"/>
            <a:ext cx="9144000" cy="75557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 PLANS WITH STAKEHOLDERS</a:t>
            </a:r>
            <a:endParaRPr kumimoji="0" lang="en-GB" sz="2000" b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0" y="6804248"/>
            <a:ext cx="1412776" cy="7555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</a:pPr>
            <a:r>
              <a:rPr lang="en-GB" sz="3600" dirty="0" smtClean="0">
                <a:latin typeface="+mj-lt"/>
                <a:ea typeface="+mj-ea"/>
                <a:cs typeface="+mj-cs"/>
              </a:rPr>
              <a:t>WHEN</a:t>
            </a:r>
            <a:endParaRPr lang="en-GB" sz="3600" dirty="0">
              <a:latin typeface="+mj-lt"/>
              <a:ea typeface="+mj-ea"/>
              <a:cs typeface="+mj-cs"/>
            </a:endParaRPr>
          </a:p>
        </p:txBody>
      </p:sp>
      <p:cxnSp>
        <p:nvCxnSpPr>
          <p:cNvPr id="18" name="Straight Arrow Connector 17"/>
          <p:cNvCxnSpPr>
            <a:stCxn id="5" idx="2"/>
            <a:endCxn id="3" idx="0"/>
          </p:cNvCxnSpPr>
          <p:nvPr/>
        </p:nvCxnSpPr>
        <p:spPr>
          <a:xfrm flipH="1">
            <a:off x="3429000" y="971600"/>
            <a:ext cx="1724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" idx="2"/>
            <a:endCxn id="7" idx="0"/>
          </p:cNvCxnSpPr>
          <p:nvPr/>
        </p:nvCxnSpPr>
        <p:spPr>
          <a:xfrm>
            <a:off x="3429000" y="1691680"/>
            <a:ext cx="0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8" idx="0"/>
          </p:cNvCxnSpPr>
          <p:nvPr/>
        </p:nvCxnSpPr>
        <p:spPr>
          <a:xfrm flipH="1">
            <a:off x="3429000" y="2483768"/>
            <a:ext cx="1724" cy="1440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429000" y="3203848"/>
            <a:ext cx="1724" cy="28803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429000" y="4067944"/>
            <a:ext cx="1724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501008" y="5652120"/>
            <a:ext cx="1724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501008" y="6660232"/>
            <a:ext cx="1724" cy="1440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501008" y="7524328"/>
            <a:ext cx="1724" cy="1440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178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</dc:title>
  <dc:creator>Emma</dc:creator>
  <cp:lastModifiedBy>Hannah</cp:lastModifiedBy>
  <cp:revision>5</cp:revision>
  <dcterms:created xsi:type="dcterms:W3CDTF">2012-08-04T06:45:21Z</dcterms:created>
  <dcterms:modified xsi:type="dcterms:W3CDTF">2012-08-17T15:11:10Z</dcterms:modified>
</cp:coreProperties>
</file>