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10-07-2015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10-07-2015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10-07-2015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10-07-2015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10-07-2015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10-07-2015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10-07-2015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10-07-2015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10-07-2015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10-07-2015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10-07-2015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10-07-2015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10-07-2015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रक्त व रक्तगट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152" y="197768"/>
            <a:ext cx="5637312" cy="1143000"/>
          </a:xfrm>
        </p:spPr>
        <p:txBody>
          <a:bodyPr/>
          <a:lstStyle/>
          <a:p>
            <a:r>
              <a:rPr lang="mr-IN" dirty="0" smtClean="0"/>
              <a:t>रक्त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pic>
        <p:nvPicPr>
          <p:cNvPr id="1026" name="Picture 2" descr="D:\Marathi OER for MKF 2015-16\bloo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600200"/>
            <a:ext cx="2143125" cy="1828800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685800" y="3810000"/>
            <a:ext cx="7848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रक्त</a:t>
            </a:r>
            <a:r>
              <a:rPr lang="en-US" sz="2800" b="1" dirty="0" smtClean="0"/>
              <a:t> </a:t>
            </a:r>
            <a:r>
              <a:rPr lang="en-US" sz="2800" dirty="0" err="1" smtClean="0"/>
              <a:t>हा</a:t>
            </a:r>
            <a:r>
              <a:rPr lang="en-US" sz="2800" dirty="0" smtClean="0"/>
              <a:t> </a:t>
            </a:r>
            <a:r>
              <a:rPr lang="en-US" sz="2800" dirty="0" err="1" smtClean="0"/>
              <a:t>जैविक</a:t>
            </a:r>
            <a:r>
              <a:rPr lang="en-US" sz="2800" dirty="0" smtClean="0"/>
              <a:t> </a:t>
            </a:r>
            <a:r>
              <a:rPr lang="en-US" sz="2800" dirty="0" err="1" smtClean="0"/>
              <a:t>द्रव</a:t>
            </a:r>
            <a:r>
              <a:rPr lang="en-US" sz="2800" dirty="0" smtClean="0"/>
              <a:t> </a:t>
            </a:r>
            <a:r>
              <a:rPr lang="en-US" sz="2800" dirty="0" err="1" smtClean="0"/>
              <a:t>पदार्थ</a:t>
            </a:r>
            <a:r>
              <a:rPr lang="en-US" sz="2800" dirty="0" smtClean="0"/>
              <a:t> </a:t>
            </a:r>
            <a:r>
              <a:rPr lang="en-US" sz="2800" dirty="0" err="1" smtClean="0"/>
              <a:t>आहे</a:t>
            </a:r>
            <a:r>
              <a:rPr lang="en-US" sz="2800" dirty="0" smtClean="0"/>
              <a:t>, </a:t>
            </a:r>
            <a:r>
              <a:rPr lang="mr-IN" sz="2800" dirty="0" smtClean="0"/>
              <a:t>की जो लाल रक्त पेशी, पांढऱ्या रक्त पेशी आणि बिंबिका यांनी बनलेला व गुंतागुंतीचा रचना असलेला द्रवपदार्थ आहे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रक्तातील घटक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pic>
        <p:nvPicPr>
          <p:cNvPr id="2051" name="Picture 3" descr="D:\Marathi OER for MKF 2015-16\platele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8050" y="1562100"/>
            <a:ext cx="47879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रक्तगट कसा सांगतात???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8268160" cy="2875384"/>
          </a:xfrm>
        </p:spPr>
        <p:txBody>
          <a:bodyPr>
            <a:normAutofit/>
          </a:bodyPr>
          <a:lstStyle/>
          <a:p>
            <a:r>
              <a:rPr lang="mr-IN" dirty="0" smtClean="0"/>
              <a:t>रक्तगट सांगताना A, B, AB किंवा O यापैकी एखादा रक्तगट व Rh पॉझिटीव्ह किंवा </a:t>
            </a:r>
            <a:r>
              <a:rPr lang="mr-IN" dirty="0" smtClean="0"/>
              <a:t>Rh </a:t>
            </a:r>
            <a:r>
              <a:rPr lang="mr-IN" dirty="0" smtClean="0"/>
              <a:t>निगेटीव्ह यापैकी एक Rh फॅक्टर अशा दोन बाबी एकत्रितपणे सांगतात. </a:t>
            </a:r>
          </a:p>
          <a:p>
            <a:pPr lvl="1"/>
            <a:r>
              <a:rPr lang="mr-IN" dirty="0" smtClean="0"/>
              <a:t>उदा. A+ve, B-ve, AB-ve, O+ve वगैरे.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रक्तगट तपासणीचे फायदे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7887160" cy="3561184"/>
          </a:xfrm>
        </p:spPr>
        <p:txBody>
          <a:bodyPr>
            <a:normAutofit lnSpcReduction="10000"/>
          </a:bodyPr>
          <a:lstStyle/>
          <a:p>
            <a:r>
              <a:rPr lang="mr-IN" dirty="0" smtClean="0"/>
              <a:t>कोणत्याही व्यक्तीस रक्त देण्याची गरज पडते तेव्हा त्या व्यक्तीच्या रक्तगटाचेच रक्त देणे आवश्यक असते.</a:t>
            </a:r>
          </a:p>
          <a:p>
            <a:r>
              <a:rPr lang="mr-IN" dirty="0" smtClean="0"/>
              <a:t>रक्तगट सांगताना रक्तगट आणि </a:t>
            </a:r>
            <a:r>
              <a:rPr lang="mr-IN" dirty="0" smtClean="0"/>
              <a:t>Rh </a:t>
            </a:r>
            <a:r>
              <a:rPr lang="mr-IN" dirty="0" smtClean="0"/>
              <a:t>फॅक्टर या दोन्ही गोष्टी सांगणे आवश्यक आहे.</a:t>
            </a:r>
          </a:p>
          <a:p>
            <a:pPr lvl="1"/>
            <a:r>
              <a:rPr lang="mr-IN" dirty="0" smtClean="0"/>
              <a:t>उदा</a:t>
            </a:r>
            <a:r>
              <a:rPr lang="mr-IN" dirty="0" smtClean="0"/>
              <a:t>. </a:t>
            </a:r>
            <a:r>
              <a:rPr lang="mr-IN" dirty="0" smtClean="0"/>
              <a:t>A+ve रक्ताच्या व्यक्तीला A-ve रक्त दिलेले चालत नाही.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200400"/>
            <a:ext cx="6480720" cy="1143000"/>
          </a:xfrm>
        </p:spPr>
        <p:txBody>
          <a:bodyPr/>
          <a:lstStyle/>
          <a:p>
            <a:r>
              <a:rPr lang="mr-IN" dirty="0" smtClean="0"/>
              <a:t>धन्यवाद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154</TotalTime>
  <Words>166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OER Ppt</vt:lpstr>
      <vt:lpstr>रक्त व रक्तगट</vt:lpstr>
      <vt:lpstr>रक्त</vt:lpstr>
      <vt:lpstr>रक्तातील घटक</vt:lpstr>
      <vt:lpstr>रक्तगट कसा सांगतात???</vt:lpstr>
      <vt:lpstr>रक्तगट तपासणीचे फायदे</vt:lpstr>
      <vt:lpstr>धन्यवाद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admin</cp:lastModifiedBy>
  <cp:revision>8</cp:revision>
  <dcterms:created xsi:type="dcterms:W3CDTF">2014-01-14T17:55:13Z</dcterms:created>
  <dcterms:modified xsi:type="dcterms:W3CDTF">2015-07-10T06:57:15Z</dcterms:modified>
</cp:coreProperties>
</file>