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007A79-AB88-4326-9CDB-5DC34C9A9731}" type="doc">
      <dgm:prSet loTypeId="urn:microsoft.com/office/officeart/2005/8/layout/pList2" loCatId="list" qsTypeId="urn:microsoft.com/office/officeart/2005/8/quickstyle/3d2" qsCatId="3D" csTypeId="urn:microsoft.com/office/officeart/2005/8/colors/colorful5" csCatId="colorful" phldr="1"/>
      <dgm:spPr/>
    </dgm:pt>
    <dgm:pt modelId="{CBBE11EA-250A-4E9B-8787-DD7C0476AAE8}">
      <dgm:prSet phldrT="[Text]" custT="1"/>
      <dgm:spPr/>
      <dgm:t>
        <a:bodyPr/>
        <a:lstStyle/>
        <a:p>
          <a:r>
            <a:rPr lang="mr-IN" sz="2200" dirty="0" smtClean="0">
              <a:solidFill>
                <a:schemeClr val="tx1"/>
              </a:solidFill>
            </a:rPr>
            <a:t>लँसेट</a:t>
          </a:r>
          <a:endParaRPr lang="en-US" sz="2200" dirty="0">
            <a:solidFill>
              <a:schemeClr val="tx1"/>
            </a:solidFill>
          </a:endParaRPr>
        </a:p>
      </dgm:t>
    </dgm:pt>
    <dgm:pt modelId="{A90BAFEB-D830-45AC-9A44-FCF82BC32814}" type="parTrans" cxnId="{65AA7E95-EB4B-4460-A65C-B8941AE01615}">
      <dgm:prSet/>
      <dgm:spPr/>
      <dgm:t>
        <a:bodyPr/>
        <a:lstStyle/>
        <a:p>
          <a:endParaRPr lang="en-US"/>
        </a:p>
      </dgm:t>
    </dgm:pt>
    <dgm:pt modelId="{88E31BBF-2F2A-4C81-8B7B-2C1E8A3046FC}" type="sibTrans" cxnId="{65AA7E95-EB4B-4460-A65C-B8941AE01615}">
      <dgm:prSet/>
      <dgm:spPr/>
      <dgm:t>
        <a:bodyPr/>
        <a:lstStyle/>
        <a:p>
          <a:endParaRPr lang="en-US"/>
        </a:p>
      </dgm:t>
    </dgm:pt>
    <dgm:pt modelId="{03FA0E66-9A48-43D4-8C98-A8E635C47F28}">
      <dgm:prSet phldrT="[Text]" custT="1"/>
      <dgm:spPr/>
      <dgm:t>
        <a:bodyPr/>
        <a:lstStyle/>
        <a:p>
          <a:r>
            <a:rPr lang="mr-IN" sz="2200" dirty="0" smtClean="0">
              <a:solidFill>
                <a:schemeClr val="tx1"/>
              </a:solidFill>
            </a:rPr>
            <a:t>कापूस</a:t>
          </a:r>
          <a:endParaRPr lang="en-US" sz="2200" dirty="0">
            <a:solidFill>
              <a:schemeClr val="tx1"/>
            </a:solidFill>
          </a:endParaRPr>
        </a:p>
      </dgm:t>
    </dgm:pt>
    <dgm:pt modelId="{230D104B-1419-453C-BB25-DC4FF2B71638}" type="parTrans" cxnId="{8B8E7179-F52F-4031-A8F4-75C1D094F3F3}">
      <dgm:prSet/>
      <dgm:spPr/>
      <dgm:t>
        <a:bodyPr/>
        <a:lstStyle/>
        <a:p>
          <a:endParaRPr lang="en-US"/>
        </a:p>
      </dgm:t>
    </dgm:pt>
    <dgm:pt modelId="{2999C39F-D867-40D1-A78D-2E76D5AC60D3}" type="sibTrans" cxnId="{8B8E7179-F52F-4031-A8F4-75C1D094F3F3}">
      <dgm:prSet/>
      <dgm:spPr/>
      <dgm:t>
        <a:bodyPr/>
        <a:lstStyle/>
        <a:p>
          <a:endParaRPr lang="en-US"/>
        </a:p>
      </dgm:t>
    </dgm:pt>
    <dgm:pt modelId="{B4DD0AF2-51A1-439B-87AC-79E62EA85CCE}">
      <dgm:prSet phldrT="[Text]" custT="1"/>
      <dgm:spPr/>
      <dgm:t>
        <a:bodyPr/>
        <a:lstStyle/>
        <a:p>
          <a:r>
            <a:rPr lang="mr-IN" sz="2200" dirty="0" smtClean="0">
              <a:solidFill>
                <a:schemeClr val="tx1"/>
              </a:solidFill>
            </a:rPr>
            <a:t>काचपट्टी</a:t>
          </a:r>
          <a:endParaRPr lang="en-US" sz="2200" dirty="0">
            <a:solidFill>
              <a:schemeClr val="tx1"/>
            </a:solidFill>
          </a:endParaRPr>
        </a:p>
      </dgm:t>
    </dgm:pt>
    <dgm:pt modelId="{3E434773-4391-440C-9ABA-C323C49FAC68}" type="parTrans" cxnId="{401289F1-0FC1-48BC-A112-3A0F1F6109E1}">
      <dgm:prSet/>
      <dgm:spPr/>
      <dgm:t>
        <a:bodyPr/>
        <a:lstStyle/>
        <a:p>
          <a:endParaRPr lang="en-US"/>
        </a:p>
      </dgm:t>
    </dgm:pt>
    <dgm:pt modelId="{101DCEF2-C8C2-4386-92DD-8A2769155677}" type="sibTrans" cxnId="{401289F1-0FC1-48BC-A112-3A0F1F6109E1}">
      <dgm:prSet/>
      <dgm:spPr/>
      <dgm:t>
        <a:bodyPr/>
        <a:lstStyle/>
        <a:p>
          <a:endParaRPr lang="en-US"/>
        </a:p>
      </dgm:t>
    </dgm:pt>
    <dgm:pt modelId="{52315DB4-6FE3-42C1-A82F-9A701A751770}">
      <dgm:prSet phldrT="[Text]" custT="1"/>
      <dgm:spPr/>
      <dgm:t>
        <a:bodyPr/>
        <a:lstStyle/>
        <a:p>
          <a:r>
            <a:rPr lang="mr-IN" sz="2000" b="1" dirty="0" smtClean="0">
              <a:solidFill>
                <a:schemeClr val="tx1"/>
              </a:solidFill>
            </a:rPr>
            <a:t>Anti</a:t>
          </a:r>
          <a:r>
            <a:rPr lang="mr-IN" sz="2000" b="1" dirty="0" smtClean="0"/>
            <a:t> </a:t>
          </a:r>
          <a:r>
            <a:rPr lang="mr-IN" sz="2000" b="1" dirty="0" smtClean="0">
              <a:solidFill>
                <a:schemeClr val="tx1"/>
              </a:solidFill>
            </a:rPr>
            <a:t>A</a:t>
          </a:r>
          <a:r>
            <a:rPr lang="mr-IN" sz="2000" b="1" dirty="0" smtClean="0">
              <a:solidFill>
                <a:schemeClr val="tx1"/>
              </a:solidFill>
            </a:rPr>
            <a:t>, Anti </a:t>
          </a:r>
          <a:r>
            <a:rPr lang="mr-IN" sz="2000" b="1" dirty="0" smtClean="0">
              <a:solidFill>
                <a:schemeClr val="tx1"/>
              </a:solidFill>
            </a:rPr>
            <a:t>B, Anti D</a:t>
          </a:r>
          <a:endParaRPr lang="en-US" sz="2000" b="1" dirty="0">
            <a:solidFill>
              <a:schemeClr val="tx1"/>
            </a:solidFill>
          </a:endParaRPr>
        </a:p>
      </dgm:t>
    </dgm:pt>
    <dgm:pt modelId="{B78EC276-C530-4B5A-80E9-BB9286D05250}" type="parTrans" cxnId="{EA7D66C2-E53F-4EF5-B788-4FBCBEE819D3}">
      <dgm:prSet/>
      <dgm:spPr/>
      <dgm:t>
        <a:bodyPr/>
        <a:lstStyle/>
        <a:p>
          <a:endParaRPr lang="en-US"/>
        </a:p>
      </dgm:t>
    </dgm:pt>
    <dgm:pt modelId="{63E85714-D8D3-47A4-91C4-D08C83313F83}" type="sibTrans" cxnId="{EA7D66C2-E53F-4EF5-B788-4FBCBEE819D3}">
      <dgm:prSet/>
      <dgm:spPr/>
      <dgm:t>
        <a:bodyPr/>
        <a:lstStyle/>
        <a:p>
          <a:endParaRPr lang="en-US"/>
        </a:p>
      </dgm:t>
    </dgm:pt>
    <dgm:pt modelId="{BFB83EFA-46AC-4624-B3D5-4230B82F5188}">
      <dgm:prSet phldrT="[Text]" custT="1"/>
      <dgm:spPr/>
      <dgm:t>
        <a:bodyPr/>
        <a:lstStyle/>
        <a:p>
          <a:r>
            <a:rPr lang="mr-IN" sz="2200" dirty="0" smtClean="0">
              <a:solidFill>
                <a:schemeClr val="tx1"/>
              </a:solidFill>
            </a:rPr>
            <a:t>स्पिरीट</a:t>
          </a:r>
          <a:endParaRPr lang="en-US" sz="2200" dirty="0">
            <a:solidFill>
              <a:schemeClr val="tx1"/>
            </a:solidFill>
          </a:endParaRPr>
        </a:p>
      </dgm:t>
    </dgm:pt>
    <dgm:pt modelId="{92F6728F-864B-47BB-BDDB-DD400F59F559}" type="parTrans" cxnId="{95DA380D-C0B7-46FC-802B-598C063F7270}">
      <dgm:prSet/>
      <dgm:spPr/>
      <dgm:t>
        <a:bodyPr/>
        <a:lstStyle/>
        <a:p>
          <a:endParaRPr lang="en-US"/>
        </a:p>
      </dgm:t>
    </dgm:pt>
    <dgm:pt modelId="{978A3EDF-4307-4490-8E54-665E452D8E73}" type="sibTrans" cxnId="{95DA380D-C0B7-46FC-802B-598C063F7270}">
      <dgm:prSet/>
      <dgm:spPr/>
      <dgm:t>
        <a:bodyPr/>
        <a:lstStyle/>
        <a:p>
          <a:endParaRPr lang="en-US"/>
        </a:p>
      </dgm:t>
    </dgm:pt>
    <dgm:pt modelId="{4295C3C9-870B-4F6D-BAEF-C32A0F951A63}" type="pres">
      <dgm:prSet presAssocID="{27007A79-AB88-4326-9CDB-5DC34C9A9731}" presName="Name0" presStyleCnt="0">
        <dgm:presLayoutVars>
          <dgm:dir/>
          <dgm:resizeHandles val="exact"/>
        </dgm:presLayoutVars>
      </dgm:prSet>
      <dgm:spPr/>
    </dgm:pt>
    <dgm:pt modelId="{3003C48A-ABFE-4955-BE4B-FED1613769E8}" type="pres">
      <dgm:prSet presAssocID="{27007A79-AB88-4326-9CDB-5DC34C9A9731}" presName="bkgdShp" presStyleLbl="alignAccFollowNode1" presStyleIdx="0" presStyleCnt="1"/>
      <dgm:spPr/>
    </dgm:pt>
    <dgm:pt modelId="{8F44F468-FCE6-4215-9CAC-43156FD5A07F}" type="pres">
      <dgm:prSet presAssocID="{27007A79-AB88-4326-9CDB-5DC34C9A9731}" presName="linComp" presStyleCnt="0"/>
      <dgm:spPr/>
    </dgm:pt>
    <dgm:pt modelId="{89AE3B5C-BBA1-4E48-87CA-D06325C9CCE8}" type="pres">
      <dgm:prSet presAssocID="{CBBE11EA-250A-4E9B-8787-DD7C0476AAE8}" presName="compNode" presStyleCnt="0"/>
      <dgm:spPr/>
    </dgm:pt>
    <dgm:pt modelId="{B26A2B70-6445-41EA-BC87-E65D1A22CE8D}" type="pres">
      <dgm:prSet presAssocID="{CBBE11EA-250A-4E9B-8787-DD7C0476AAE8}" presName="node" presStyleLbl="node1" presStyleIdx="0" presStyleCnt="5" custScaleY="33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EF5F8-BCE9-480C-9EEE-73A87CA17D02}" type="pres">
      <dgm:prSet presAssocID="{CBBE11EA-250A-4E9B-8787-DD7C0476AAE8}" presName="invisiNode" presStyleLbl="node1" presStyleIdx="0" presStyleCnt="5"/>
      <dgm:spPr/>
    </dgm:pt>
    <dgm:pt modelId="{C8753344-F12B-4882-8FC8-C6CCA118D08B}" type="pres">
      <dgm:prSet presAssocID="{CBBE11EA-250A-4E9B-8787-DD7C0476AAE8}" presName="imagNode" presStyleLbl="fgImgPlace1" presStyleIdx="0" presStyleCnt="5" custScaleY="21376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FE370AB-670D-491D-8384-08A06D49F36C}" type="pres">
      <dgm:prSet presAssocID="{88E31BBF-2F2A-4C81-8B7B-2C1E8A3046F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B483C30-27FE-4C5A-B4C3-A37E2CCD94DA}" type="pres">
      <dgm:prSet presAssocID="{03FA0E66-9A48-43D4-8C98-A8E635C47F28}" presName="compNode" presStyleCnt="0"/>
      <dgm:spPr/>
    </dgm:pt>
    <dgm:pt modelId="{9AB4D904-91A2-4D7F-9B73-8C7DC2513FCD}" type="pres">
      <dgm:prSet presAssocID="{03FA0E66-9A48-43D4-8C98-A8E635C47F28}" presName="node" presStyleLbl="node1" presStyleIdx="1" presStyleCnt="5" custScaleY="33993" custLinFactNeighborY="-8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8ABAC-2C11-4C34-A41C-B6FA45D28871}" type="pres">
      <dgm:prSet presAssocID="{03FA0E66-9A48-43D4-8C98-A8E635C47F28}" presName="invisiNode" presStyleLbl="node1" presStyleIdx="1" presStyleCnt="5"/>
      <dgm:spPr/>
    </dgm:pt>
    <dgm:pt modelId="{B78DE797-E4CC-4ADA-8FE4-0DF0A1BE57CF}" type="pres">
      <dgm:prSet presAssocID="{03FA0E66-9A48-43D4-8C98-A8E635C47F28}" presName="imagNode" presStyleLbl="fgImgPlace1" presStyleIdx="1" presStyleCnt="5" custScaleY="21055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A2D00D6-5A82-45C9-AA53-69816BC96E0C}" type="pres">
      <dgm:prSet presAssocID="{2999C39F-D867-40D1-A78D-2E76D5AC60D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0ED82F1-77B2-4394-9BE3-2AC9B8F57A2F}" type="pres">
      <dgm:prSet presAssocID="{B4DD0AF2-51A1-439B-87AC-79E62EA85CCE}" presName="compNode" presStyleCnt="0"/>
      <dgm:spPr/>
    </dgm:pt>
    <dgm:pt modelId="{7B4330F5-F3A1-4519-970A-8A5EDBAD4683}" type="pres">
      <dgm:prSet presAssocID="{B4DD0AF2-51A1-439B-87AC-79E62EA85CCE}" presName="node" presStyleLbl="node1" presStyleIdx="2" presStyleCnt="5" custScaleY="32448" custLinFactNeighborY="2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E6243-8CE8-4264-B0F8-1D09426259EF}" type="pres">
      <dgm:prSet presAssocID="{B4DD0AF2-51A1-439B-87AC-79E62EA85CCE}" presName="invisiNode" presStyleLbl="node1" presStyleIdx="2" presStyleCnt="5"/>
      <dgm:spPr/>
    </dgm:pt>
    <dgm:pt modelId="{59CD884B-43FA-4408-A3FC-7BCF78445E3A}" type="pres">
      <dgm:prSet presAssocID="{B4DD0AF2-51A1-439B-87AC-79E62EA85CCE}" presName="imagNode" presStyleLbl="fgImgPlace1" presStyleIdx="2" presStyleCnt="5" custScaleY="18224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36FD252-87E0-4665-9327-F9D37AE6E075}" type="pres">
      <dgm:prSet presAssocID="{101DCEF2-C8C2-4386-92DD-8A276915567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9FD0D1D-D284-4520-9425-63AC185CB812}" type="pres">
      <dgm:prSet presAssocID="{52315DB4-6FE3-42C1-A82F-9A701A751770}" presName="compNode" presStyleCnt="0"/>
      <dgm:spPr/>
    </dgm:pt>
    <dgm:pt modelId="{B88980C6-EC72-4093-801E-C25DA8C39E31}" type="pres">
      <dgm:prSet presAssocID="{52315DB4-6FE3-42C1-A82F-9A701A751770}" presName="node" presStyleLbl="node1" presStyleIdx="3" presStyleCnt="5" custScaleX="116187" custScaleY="32588" custLinFactNeighborY="2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1E6B9-2672-41E9-9DA7-33BC1FFF38AA}" type="pres">
      <dgm:prSet presAssocID="{52315DB4-6FE3-42C1-A82F-9A701A751770}" presName="invisiNode" presStyleLbl="node1" presStyleIdx="3" presStyleCnt="5"/>
      <dgm:spPr/>
    </dgm:pt>
    <dgm:pt modelId="{71D90272-4072-4AF2-AFB4-BCACEBE51843}" type="pres">
      <dgm:prSet presAssocID="{52315DB4-6FE3-42C1-A82F-9A701A751770}" presName="imagNode" presStyleLbl="fgImgPlace1" presStyleIdx="3" presStyleCnt="5" custScaleY="178828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6A0849C-ACAF-49C7-B866-9B447ABD9145}" type="pres">
      <dgm:prSet presAssocID="{63E85714-D8D3-47A4-91C4-D08C83313F8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A42E3F-F0CD-4F6D-A29E-EA234549524C}" type="pres">
      <dgm:prSet presAssocID="{BFB83EFA-46AC-4624-B3D5-4230B82F5188}" presName="compNode" presStyleCnt="0"/>
      <dgm:spPr/>
    </dgm:pt>
    <dgm:pt modelId="{DBE563DA-1F5C-495B-9FDC-F5703BB72523}" type="pres">
      <dgm:prSet presAssocID="{BFB83EFA-46AC-4624-B3D5-4230B82F5188}" presName="node" presStyleLbl="node1" presStyleIdx="4" presStyleCnt="5" custScaleY="29519" custLinFactNeighborY="1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C88D0-9678-4BF3-958A-30C2A6DAF372}" type="pres">
      <dgm:prSet presAssocID="{BFB83EFA-46AC-4624-B3D5-4230B82F5188}" presName="invisiNode" presStyleLbl="node1" presStyleIdx="4" presStyleCnt="5"/>
      <dgm:spPr/>
    </dgm:pt>
    <dgm:pt modelId="{C1D24D36-345A-4D7C-BFA5-FCC0EB2D3D44}" type="pres">
      <dgm:prSet presAssocID="{BFB83EFA-46AC-4624-B3D5-4230B82F5188}" presName="imagNode" presStyleLbl="fgImgPlace1" presStyleIdx="4" presStyleCnt="5" custScaleY="17733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9ADD825A-FE6C-4111-BA4C-C7457CE1D58B}" type="presOf" srcId="{B4DD0AF2-51A1-439B-87AC-79E62EA85CCE}" destId="{7B4330F5-F3A1-4519-970A-8A5EDBAD4683}" srcOrd="0" destOrd="0" presId="urn:microsoft.com/office/officeart/2005/8/layout/pList2"/>
    <dgm:cxn modelId="{8B8E7179-F52F-4031-A8F4-75C1D094F3F3}" srcId="{27007A79-AB88-4326-9CDB-5DC34C9A9731}" destId="{03FA0E66-9A48-43D4-8C98-A8E635C47F28}" srcOrd="1" destOrd="0" parTransId="{230D104B-1419-453C-BB25-DC4FF2B71638}" sibTransId="{2999C39F-D867-40D1-A78D-2E76D5AC60D3}"/>
    <dgm:cxn modelId="{2568ECB7-7411-4EE9-A0CB-C12DBAF54E6A}" type="presOf" srcId="{101DCEF2-C8C2-4386-92DD-8A2769155677}" destId="{536FD252-87E0-4665-9327-F9D37AE6E075}" srcOrd="0" destOrd="0" presId="urn:microsoft.com/office/officeart/2005/8/layout/pList2"/>
    <dgm:cxn modelId="{401289F1-0FC1-48BC-A112-3A0F1F6109E1}" srcId="{27007A79-AB88-4326-9CDB-5DC34C9A9731}" destId="{B4DD0AF2-51A1-439B-87AC-79E62EA85CCE}" srcOrd="2" destOrd="0" parTransId="{3E434773-4391-440C-9ABA-C323C49FAC68}" sibTransId="{101DCEF2-C8C2-4386-92DD-8A2769155677}"/>
    <dgm:cxn modelId="{6BF283AD-FDB2-4C29-AED3-F32CEF8A06F1}" type="presOf" srcId="{BFB83EFA-46AC-4624-B3D5-4230B82F5188}" destId="{DBE563DA-1F5C-495B-9FDC-F5703BB72523}" srcOrd="0" destOrd="0" presId="urn:microsoft.com/office/officeart/2005/8/layout/pList2"/>
    <dgm:cxn modelId="{64210752-BB2C-4058-9957-06A2AF6E832B}" type="presOf" srcId="{52315DB4-6FE3-42C1-A82F-9A701A751770}" destId="{B88980C6-EC72-4093-801E-C25DA8C39E31}" srcOrd="0" destOrd="0" presId="urn:microsoft.com/office/officeart/2005/8/layout/pList2"/>
    <dgm:cxn modelId="{C4E76E18-63CC-4E87-959F-5A474728328C}" type="presOf" srcId="{27007A79-AB88-4326-9CDB-5DC34C9A9731}" destId="{4295C3C9-870B-4F6D-BAEF-C32A0F951A63}" srcOrd="0" destOrd="0" presId="urn:microsoft.com/office/officeart/2005/8/layout/pList2"/>
    <dgm:cxn modelId="{9A427F5E-2C63-4F66-AE23-860EC33382AE}" type="presOf" srcId="{CBBE11EA-250A-4E9B-8787-DD7C0476AAE8}" destId="{B26A2B70-6445-41EA-BC87-E65D1A22CE8D}" srcOrd="0" destOrd="0" presId="urn:microsoft.com/office/officeart/2005/8/layout/pList2"/>
    <dgm:cxn modelId="{65AA7E95-EB4B-4460-A65C-B8941AE01615}" srcId="{27007A79-AB88-4326-9CDB-5DC34C9A9731}" destId="{CBBE11EA-250A-4E9B-8787-DD7C0476AAE8}" srcOrd="0" destOrd="0" parTransId="{A90BAFEB-D830-45AC-9A44-FCF82BC32814}" sibTransId="{88E31BBF-2F2A-4C81-8B7B-2C1E8A3046FC}"/>
    <dgm:cxn modelId="{A9718117-BB87-4F6C-A89A-E8CD6C6A495C}" type="presOf" srcId="{03FA0E66-9A48-43D4-8C98-A8E635C47F28}" destId="{9AB4D904-91A2-4D7F-9B73-8C7DC2513FCD}" srcOrd="0" destOrd="0" presId="urn:microsoft.com/office/officeart/2005/8/layout/pList2"/>
    <dgm:cxn modelId="{00BD79A9-EB01-4DBE-92E7-42C2EF460A50}" type="presOf" srcId="{2999C39F-D867-40D1-A78D-2E76D5AC60D3}" destId="{3A2D00D6-5A82-45C9-AA53-69816BC96E0C}" srcOrd="0" destOrd="0" presId="urn:microsoft.com/office/officeart/2005/8/layout/pList2"/>
    <dgm:cxn modelId="{70C467EF-1211-45B3-AEB7-B978A4DB1D11}" type="presOf" srcId="{88E31BBF-2F2A-4C81-8B7B-2C1E8A3046FC}" destId="{EFE370AB-670D-491D-8384-08A06D49F36C}" srcOrd="0" destOrd="0" presId="urn:microsoft.com/office/officeart/2005/8/layout/pList2"/>
    <dgm:cxn modelId="{EA7D66C2-E53F-4EF5-B788-4FBCBEE819D3}" srcId="{27007A79-AB88-4326-9CDB-5DC34C9A9731}" destId="{52315DB4-6FE3-42C1-A82F-9A701A751770}" srcOrd="3" destOrd="0" parTransId="{B78EC276-C530-4B5A-80E9-BB9286D05250}" sibTransId="{63E85714-D8D3-47A4-91C4-D08C83313F83}"/>
    <dgm:cxn modelId="{95DA380D-C0B7-46FC-802B-598C063F7270}" srcId="{27007A79-AB88-4326-9CDB-5DC34C9A9731}" destId="{BFB83EFA-46AC-4624-B3D5-4230B82F5188}" srcOrd="4" destOrd="0" parTransId="{92F6728F-864B-47BB-BDDB-DD400F59F559}" sibTransId="{978A3EDF-4307-4490-8E54-665E452D8E73}"/>
    <dgm:cxn modelId="{D0F4A840-2E63-4B5B-9E34-460D6604D284}" type="presOf" srcId="{63E85714-D8D3-47A4-91C4-D08C83313F83}" destId="{26A0849C-ACAF-49C7-B866-9B447ABD9145}" srcOrd="0" destOrd="0" presId="urn:microsoft.com/office/officeart/2005/8/layout/pList2"/>
    <dgm:cxn modelId="{DBB0558B-4901-473C-B393-E22E96356149}" type="presParOf" srcId="{4295C3C9-870B-4F6D-BAEF-C32A0F951A63}" destId="{3003C48A-ABFE-4955-BE4B-FED1613769E8}" srcOrd="0" destOrd="0" presId="urn:microsoft.com/office/officeart/2005/8/layout/pList2"/>
    <dgm:cxn modelId="{799EC58C-4973-4FCC-AFAF-03847137B789}" type="presParOf" srcId="{4295C3C9-870B-4F6D-BAEF-C32A0F951A63}" destId="{8F44F468-FCE6-4215-9CAC-43156FD5A07F}" srcOrd="1" destOrd="0" presId="urn:microsoft.com/office/officeart/2005/8/layout/pList2"/>
    <dgm:cxn modelId="{973C5039-FE9D-4D7F-84F3-ED67AFD02A8D}" type="presParOf" srcId="{8F44F468-FCE6-4215-9CAC-43156FD5A07F}" destId="{89AE3B5C-BBA1-4E48-87CA-D06325C9CCE8}" srcOrd="0" destOrd="0" presId="urn:microsoft.com/office/officeart/2005/8/layout/pList2"/>
    <dgm:cxn modelId="{7A2AE7C5-118E-4596-BB12-A153E5A9ADA7}" type="presParOf" srcId="{89AE3B5C-BBA1-4E48-87CA-D06325C9CCE8}" destId="{B26A2B70-6445-41EA-BC87-E65D1A22CE8D}" srcOrd="0" destOrd="0" presId="urn:microsoft.com/office/officeart/2005/8/layout/pList2"/>
    <dgm:cxn modelId="{5D3DEB89-EBF5-4D19-80DB-7363364130A5}" type="presParOf" srcId="{89AE3B5C-BBA1-4E48-87CA-D06325C9CCE8}" destId="{F97EF5F8-BCE9-480C-9EEE-73A87CA17D02}" srcOrd="1" destOrd="0" presId="urn:microsoft.com/office/officeart/2005/8/layout/pList2"/>
    <dgm:cxn modelId="{A2CD6E84-73EA-40BE-8B14-1E3060CD2D2B}" type="presParOf" srcId="{89AE3B5C-BBA1-4E48-87CA-D06325C9CCE8}" destId="{C8753344-F12B-4882-8FC8-C6CCA118D08B}" srcOrd="2" destOrd="0" presId="urn:microsoft.com/office/officeart/2005/8/layout/pList2"/>
    <dgm:cxn modelId="{0550AA8C-2947-4240-A547-4A01D49D1CF7}" type="presParOf" srcId="{8F44F468-FCE6-4215-9CAC-43156FD5A07F}" destId="{EFE370AB-670D-491D-8384-08A06D49F36C}" srcOrd="1" destOrd="0" presId="urn:microsoft.com/office/officeart/2005/8/layout/pList2"/>
    <dgm:cxn modelId="{BD367A20-746D-4AB4-89FB-2527ADD491EC}" type="presParOf" srcId="{8F44F468-FCE6-4215-9CAC-43156FD5A07F}" destId="{8B483C30-27FE-4C5A-B4C3-A37E2CCD94DA}" srcOrd="2" destOrd="0" presId="urn:microsoft.com/office/officeart/2005/8/layout/pList2"/>
    <dgm:cxn modelId="{4D5C1B18-A6AC-4BCC-B6C3-4F2E2F6828E5}" type="presParOf" srcId="{8B483C30-27FE-4C5A-B4C3-A37E2CCD94DA}" destId="{9AB4D904-91A2-4D7F-9B73-8C7DC2513FCD}" srcOrd="0" destOrd="0" presId="urn:microsoft.com/office/officeart/2005/8/layout/pList2"/>
    <dgm:cxn modelId="{C3654C55-B6BA-4B5F-BFD5-45CFB30C2723}" type="presParOf" srcId="{8B483C30-27FE-4C5A-B4C3-A37E2CCD94DA}" destId="{21B8ABAC-2C11-4C34-A41C-B6FA45D28871}" srcOrd="1" destOrd="0" presId="urn:microsoft.com/office/officeart/2005/8/layout/pList2"/>
    <dgm:cxn modelId="{9DFCFB0C-17B9-4859-9E82-AF363590A039}" type="presParOf" srcId="{8B483C30-27FE-4C5A-B4C3-A37E2CCD94DA}" destId="{B78DE797-E4CC-4ADA-8FE4-0DF0A1BE57CF}" srcOrd="2" destOrd="0" presId="urn:microsoft.com/office/officeart/2005/8/layout/pList2"/>
    <dgm:cxn modelId="{EA94B370-BF0E-489A-A1CF-81364EFBB522}" type="presParOf" srcId="{8F44F468-FCE6-4215-9CAC-43156FD5A07F}" destId="{3A2D00D6-5A82-45C9-AA53-69816BC96E0C}" srcOrd="3" destOrd="0" presId="urn:microsoft.com/office/officeart/2005/8/layout/pList2"/>
    <dgm:cxn modelId="{2724C17B-9F1B-4619-A246-9EDAEE1F55F6}" type="presParOf" srcId="{8F44F468-FCE6-4215-9CAC-43156FD5A07F}" destId="{10ED82F1-77B2-4394-9BE3-2AC9B8F57A2F}" srcOrd="4" destOrd="0" presId="urn:microsoft.com/office/officeart/2005/8/layout/pList2"/>
    <dgm:cxn modelId="{31109B8F-8E4C-44BC-8E39-504E3F393318}" type="presParOf" srcId="{10ED82F1-77B2-4394-9BE3-2AC9B8F57A2F}" destId="{7B4330F5-F3A1-4519-970A-8A5EDBAD4683}" srcOrd="0" destOrd="0" presId="urn:microsoft.com/office/officeart/2005/8/layout/pList2"/>
    <dgm:cxn modelId="{6C02FEE2-CD23-4C4E-B9D6-565D5092AC8F}" type="presParOf" srcId="{10ED82F1-77B2-4394-9BE3-2AC9B8F57A2F}" destId="{D75E6243-8CE8-4264-B0F8-1D09426259EF}" srcOrd="1" destOrd="0" presId="urn:microsoft.com/office/officeart/2005/8/layout/pList2"/>
    <dgm:cxn modelId="{69587B7A-65F3-47D2-9E07-248368345004}" type="presParOf" srcId="{10ED82F1-77B2-4394-9BE3-2AC9B8F57A2F}" destId="{59CD884B-43FA-4408-A3FC-7BCF78445E3A}" srcOrd="2" destOrd="0" presId="urn:microsoft.com/office/officeart/2005/8/layout/pList2"/>
    <dgm:cxn modelId="{609C8F44-3C55-40B9-A3B6-C2C52D05C809}" type="presParOf" srcId="{8F44F468-FCE6-4215-9CAC-43156FD5A07F}" destId="{536FD252-87E0-4665-9327-F9D37AE6E075}" srcOrd="5" destOrd="0" presId="urn:microsoft.com/office/officeart/2005/8/layout/pList2"/>
    <dgm:cxn modelId="{FBA9772D-E9FA-4D34-A16A-C0A9B1762DE1}" type="presParOf" srcId="{8F44F468-FCE6-4215-9CAC-43156FD5A07F}" destId="{19FD0D1D-D284-4520-9425-63AC185CB812}" srcOrd="6" destOrd="0" presId="urn:microsoft.com/office/officeart/2005/8/layout/pList2"/>
    <dgm:cxn modelId="{167C91DC-491F-47EF-950D-9156437C2BDC}" type="presParOf" srcId="{19FD0D1D-D284-4520-9425-63AC185CB812}" destId="{B88980C6-EC72-4093-801E-C25DA8C39E31}" srcOrd="0" destOrd="0" presId="urn:microsoft.com/office/officeart/2005/8/layout/pList2"/>
    <dgm:cxn modelId="{1F692EF7-615B-422C-8D58-BC23418DA766}" type="presParOf" srcId="{19FD0D1D-D284-4520-9425-63AC185CB812}" destId="{4D71E6B9-2672-41E9-9DA7-33BC1FFF38AA}" srcOrd="1" destOrd="0" presId="urn:microsoft.com/office/officeart/2005/8/layout/pList2"/>
    <dgm:cxn modelId="{645891DF-CE38-4402-A518-5E76402E73E5}" type="presParOf" srcId="{19FD0D1D-D284-4520-9425-63AC185CB812}" destId="{71D90272-4072-4AF2-AFB4-BCACEBE51843}" srcOrd="2" destOrd="0" presId="urn:microsoft.com/office/officeart/2005/8/layout/pList2"/>
    <dgm:cxn modelId="{258CFF16-1F97-4BAD-A347-B031F7242D9A}" type="presParOf" srcId="{8F44F468-FCE6-4215-9CAC-43156FD5A07F}" destId="{26A0849C-ACAF-49C7-B866-9B447ABD9145}" srcOrd="7" destOrd="0" presId="urn:microsoft.com/office/officeart/2005/8/layout/pList2"/>
    <dgm:cxn modelId="{E0929D91-108F-4139-B327-CF545711E2E9}" type="presParOf" srcId="{8F44F468-FCE6-4215-9CAC-43156FD5A07F}" destId="{0CA42E3F-F0CD-4F6D-A29E-EA234549524C}" srcOrd="8" destOrd="0" presId="urn:microsoft.com/office/officeart/2005/8/layout/pList2"/>
    <dgm:cxn modelId="{2FC76D80-8008-4FF8-A4B0-A922A0A3F6A7}" type="presParOf" srcId="{0CA42E3F-F0CD-4F6D-A29E-EA234549524C}" destId="{DBE563DA-1F5C-495B-9FDC-F5703BB72523}" srcOrd="0" destOrd="0" presId="urn:microsoft.com/office/officeart/2005/8/layout/pList2"/>
    <dgm:cxn modelId="{2A3EBDB5-E493-4CA7-B11A-62CB5C21B2A6}" type="presParOf" srcId="{0CA42E3F-F0CD-4F6D-A29E-EA234549524C}" destId="{520C88D0-9678-4BF3-958A-30C2A6DAF372}" srcOrd="1" destOrd="0" presId="urn:microsoft.com/office/officeart/2005/8/layout/pList2"/>
    <dgm:cxn modelId="{5C197EB1-9504-4A3E-BDE0-2F73B52B3F37}" type="presParOf" srcId="{0CA42E3F-F0CD-4F6D-A29E-EA234549524C}" destId="{C1D24D36-345A-4D7C-BFA5-FCC0EB2D3D44}" srcOrd="2" destOrd="0" presId="urn:microsoft.com/office/officeart/2005/8/layout/p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11-07-2015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रक्तगट</a:t>
            </a:r>
            <a:r>
              <a:rPr lang="en-US" dirty="0" smtClean="0"/>
              <a:t> </a:t>
            </a:r>
            <a:r>
              <a:rPr lang="mr-IN" dirty="0" smtClean="0"/>
              <a:t>तपासणी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साहित्य व साधने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86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कृती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344360" cy="4475584"/>
          </a:xfrm>
        </p:spPr>
        <p:txBody>
          <a:bodyPr anchor="ctr"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mr-IN" dirty="0" smtClean="0">
                <a:solidFill>
                  <a:schemeClr val="tx1"/>
                </a:solidFill>
              </a:rPr>
              <a:t>ज्या व्यक्तीच्या रक्तगटाची तपासणी करावयाची आहे तिच्या डाव्या हाताच्या करंगळी शेजारील बोटाला कापसाने स्पिरीट लावून निर्जंतुक करून घ्या व लँसेटच्या साह्याने टोचून आलेले रक्त एका स्वच्छ काचपट्टीवर तीन ठिकाणी घ्या.</a:t>
            </a:r>
          </a:p>
          <a:p>
            <a:pPr>
              <a:lnSpc>
                <a:spcPct val="170000"/>
              </a:lnSpc>
            </a:pPr>
            <a:r>
              <a:rPr lang="mr-IN" dirty="0" smtClean="0">
                <a:solidFill>
                  <a:schemeClr val="tx1"/>
                </a:solidFill>
              </a:rPr>
              <a:t>काचपट्टीवरील एका ठिकाणच्या रक्तावर </a:t>
            </a:r>
            <a:r>
              <a:rPr lang="mr-IN" dirty="0" smtClean="0">
                <a:solidFill>
                  <a:schemeClr val="tx1"/>
                </a:solidFill>
              </a:rPr>
              <a:t>अँटिसिरा </a:t>
            </a:r>
            <a:r>
              <a:rPr lang="mr-IN" dirty="0" smtClean="0">
                <a:solidFill>
                  <a:schemeClr val="tx1"/>
                </a:solidFill>
              </a:rPr>
              <a:t>A व दुसऱ्या ठिकाणच्या रक्तावर </a:t>
            </a:r>
            <a:r>
              <a:rPr lang="mr-IN" dirty="0" smtClean="0">
                <a:solidFill>
                  <a:schemeClr val="tx1"/>
                </a:solidFill>
              </a:rPr>
              <a:t>अँटिसिरा </a:t>
            </a:r>
            <a:r>
              <a:rPr lang="mr-IN" dirty="0" smtClean="0">
                <a:solidFill>
                  <a:schemeClr val="tx1"/>
                </a:solidFill>
              </a:rPr>
              <a:t>B व तिसऱ्या ठिकाणच्या रक्तावर </a:t>
            </a:r>
            <a:r>
              <a:rPr lang="mr-IN" dirty="0" smtClean="0">
                <a:solidFill>
                  <a:schemeClr val="tx1"/>
                </a:solidFill>
              </a:rPr>
              <a:t>अँटिसिरा </a:t>
            </a:r>
            <a:r>
              <a:rPr lang="mr-IN" dirty="0" smtClean="0">
                <a:solidFill>
                  <a:schemeClr val="tx1"/>
                </a:solidFill>
              </a:rPr>
              <a:t>D चे एक एक थेंब टाका.</a:t>
            </a:r>
          </a:p>
          <a:p>
            <a:pPr>
              <a:lnSpc>
                <a:spcPct val="170000"/>
              </a:lnSpc>
            </a:pPr>
            <a:r>
              <a:rPr lang="mr-IN" dirty="0" smtClean="0">
                <a:solidFill>
                  <a:schemeClr val="tx1"/>
                </a:solidFill>
              </a:rPr>
              <a:t>तीनही ठिकाणच्या रक्तनमुन्यांसाठी तीन स्वतंत्र स्वच्छ काचपट्या वापरून </a:t>
            </a:r>
            <a:r>
              <a:rPr lang="mr-IN" dirty="0" smtClean="0">
                <a:solidFill>
                  <a:schemeClr val="tx1"/>
                </a:solidFill>
              </a:rPr>
              <a:t>अँटिसिरा </a:t>
            </a:r>
            <a:r>
              <a:rPr lang="mr-IN" dirty="0" smtClean="0">
                <a:solidFill>
                  <a:schemeClr val="tx1"/>
                </a:solidFill>
              </a:rPr>
              <a:t>व प्रत्येक रक्तनमुना एकत्र करा.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रक्तगट कसा ओळखावा???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228600" y="2125327"/>
          <a:ext cx="8610600" cy="252287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6856589"/>
                <a:gridCol w="1754011"/>
              </a:tblGrid>
              <a:tr h="20111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निरीक्षण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अनुमान</a:t>
                      </a:r>
                      <a:endParaRPr lang="en-US" dirty="0"/>
                    </a:p>
                  </a:txBody>
                  <a:tcPr/>
                </a:tc>
              </a:tr>
              <a:tr h="447269">
                <a:tc>
                  <a:txBody>
                    <a:bodyPr/>
                    <a:lstStyle/>
                    <a:p>
                      <a:pPr algn="l"/>
                      <a:r>
                        <a:rPr lang="mr-IN" dirty="0" smtClean="0"/>
                        <a:t>फक्त अँटिसिरा A टाकलेल्या ठिकाणी गुठळ्या तयार झाल्या व अँटिसिरा B टाकलेल्या ठिकाणी गुठळ्या नाही झाल्या तर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r-IN" dirty="0" smtClean="0"/>
                        <a:t>रक्तगट A आहे.</a:t>
                      </a:r>
                      <a:endParaRPr lang="en-US" dirty="0"/>
                    </a:p>
                  </a:txBody>
                  <a:tcPr/>
                </a:tc>
              </a:tr>
              <a:tr h="4472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फक्त अँटिसिरा B टाकलेल्या ठिकाणी गुठळ्या तयार झाल्या व अँटिसिरा A टाकलेल्या ठिकाणी गुठळ्या नाही झाल्या तर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रक्तगट B आहे.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441642">
                <a:tc>
                  <a:txBody>
                    <a:bodyPr/>
                    <a:lstStyle/>
                    <a:p>
                      <a:pPr algn="l"/>
                      <a:r>
                        <a:rPr lang="mr-IN" dirty="0" smtClean="0"/>
                        <a:t>फक्त अँटिसिरा A व B टाकलेल्या ठिकाणी गुठळ्या झाल्या तर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रक्तगट AB आहे.</a:t>
                      </a:r>
                      <a:endParaRPr lang="en-US" dirty="0" smtClean="0"/>
                    </a:p>
                  </a:txBody>
                  <a:tcPr/>
                </a:tc>
              </a:tr>
              <a:tr h="435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फक्त अँटिसिरा A व B टाकलेल्या ठिकाणी गुठळ्या तयार झाल्या तर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रक्तगट O आहे.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228600" y="5486400"/>
          <a:ext cx="861060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477699"/>
                <a:gridCol w="2132901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अँटिसिरा D टाकलेल्या ठिकाणी गुठळ्या झाल्या तर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Rh फॅक्टर +ve आहे.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/>
                        <a:t>अँटिसिरा D टाकलेल्या ठिकाणी गुठळ्या झाल्या नाहीत तर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Rh फॅक्टर –ve आहे.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4763869"/>
            <a:ext cx="861060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तिसऱ्या ठिकाणच्या नमुन्याचे निरीक्षण करण्यासाठी भिंग वापरा व पुढील तक्त्याच्या आधारे रक्त नमुन्याचा Rh फॅक्टर निश्चित करा.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1447800"/>
            <a:ext cx="8915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पहिल्या दोन पैकी कोणत्या ठिकाणच्या रक्तनमुन्यामध्ये गुठळ्या तयार होतात ते सूक्ष्मदर्शक यंत्राच्या साह्याने निरीक्षण करा व पुढील तक्त्याच्या आधारे रक्तनमुन्याचे गट करा.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5" name="Content Placeholder 5" descr="bloodchar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8600"/>
            <a:ext cx="52578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200400"/>
            <a:ext cx="6480720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329</TotalTime>
  <Words>282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रक्तगट तपासणी</vt:lpstr>
      <vt:lpstr>साहित्य व साधने</vt:lpstr>
      <vt:lpstr>कृती</vt:lpstr>
      <vt:lpstr>रक्तगट कसा ओळखावा???</vt:lpstr>
      <vt:lpstr>Slide 5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14</cp:revision>
  <dcterms:created xsi:type="dcterms:W3CDTF">2014-01-14T17:55:13Z</dcterms:created>
  <dcterms:modified xsi:type="dcterms:W3CDTF">2015-07-11T06:14:45Z</dcterms:modified>
</cp:coreProperties>
</file>