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01-07-2015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01-07-2015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लोणच्यात वापरल्या जाणाऱ्या पदार्थांचे कार्य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6" name="Picture 5" descr="Photo0266 -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57200"/>
            <a:ext cx="3923071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मीठ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mr-IN" dirty="0" smtClean="0"/>
              <a:t>मिठाचा वापर फक्त स्वाद आणण्यासाठी नव्हे तर मीठ हे संरक्षक म्हणून काम करते. मीठ पदार्थातील ओलावा नाहीसा करते. त्यामुळे सूक्ष्मजीवांची वाढ रोखण्यास मदत होते</a:t>
            </a:r>
            <a:r>
              <a:rPr lang="en-US" dirty="0" smtClean="0"/>
              <a:t>, </a:t>
            </a:r>
            <a:r>
              <a:rPr lang="mr-IN" dirty="0" smtClean="0"/>
              <a:t>तसेच जर लोणच्यामध्ये मिठाचे प्रमाण जास्त झाले तर ते काळे पडू शकते.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pic>
        <p:nvPicPr>
          <p:cNvPr id="7" name="Content Placeholder 6" descr="Photo0270 - Cop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07012" y="2514600"/>
            <a:ext cx="3155195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तेल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mr-IN" dirty="0" smtClean="0"/>
              <a:t>पदार्थ कोरडा पडू देत नाही तसेच ते बुरशी रोखण्यास मदत करते. जरी लोणच्यात थोडा पाण्याचा अंश राहिला तरी तेल ते खेचून नाहीसे करू शकते.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pic>
        <p:nvPicPr>
          <p:cNvPr id="7" name="Picture 6" descr="Photo02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33800" y="1752600"/>
            <a:ext cx="4165600" cy="3124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लाल मिरची पावडर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mr-IN" dirty="0" smtClean="0"/>
              <a:t>खरे तर सर्व प्रकारचे मसाले अन्न संरक्षक म्हणून काम करतात. </a:t>
            </a:r>
          </a:p>
          <a:p>
            <a:r>
              <a:rPr lang="mr-IN" dirty="0" smtClean="0"/>
              <a:t>सर्व मसाल्यांमध्ये असे काही गुणधर्म असतात जे सूक्ष्म जीवांची वाढ थांबवण्यास मदत करते.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7" name="Content Placeholder 6" descr="Photo0269 - Cop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64175" y="2362200"/>
            <a:ext cx="3379082" cy="25317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हळद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mr-IN" dirty="0" smtClean="0"/>
              <a:t>हळदीचे फायदे तर खूपच आहेत.</a:t>
            </a:r>
          </a:p>
          <a:p>
            <a:r>
              <a:rPr lang="mr-IN" dirty="0" smtClean="0"/>
              <a:t>पण सर्वात महत्वाचे हळदीने लोणच्याची लिज्जत वाढते तसेच ते अन्न संरक्षक म्हणून काम करते ,त्यामुळे लोणचे जास्त दिवस टिकू शकते.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pic>
        <p:nvPicPr>
          <p:cNvPr id="1028" name="Picture 4" descr="C:\Users\admin\Desktop\t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2" y="2514600"/>
            <a:ext cx="3100388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मोहरी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i-IN" dirty="0" smtClean="0"/>
              <a:t>उष्ण, रुक्ष, कडू, कृमिनाशक, वायू व </a:t>
            </a:r>
            <a:r>
              <a:rPr lang="hi-IN" dirty="0" smtClean="0"/>
              <a:t>क</a:t>
            </a:r>
            <a:r>
              <a:rPr lang="mr-IN" dirty="0" smtClean="0"/>
              <a:t>फ</a:t>
            </a:r>
            <a:r>
              <a:rPr lang="hi-IN" dirty="0" smtClean="0"/>
              <a:t>नाशक</a:t>
            </a:r>
            <a:r>
              <a:rPr lang="mr-IN" dirty="0" smtClean="0"/>
              <a:t> </a:t>
            </a:r>
            <a:r>
              <a:rPr lang="mr-IN" dirty="0" smtClean="0"/>
              <a:t>म्हणून मोहरीची ओळख आहे.</a:t>
            </a:r>
          </a:p>
          <a:p>
            <a:r>
              <a:rPr lang="mr-IN" dirty="0" smtClean="0"/>
              <a:t>लोणच्यामध्ये मोहरी खास करून </a:t>
            </a:r>
            <a:r>
              <a:rPr lang="hi-IN" dirty="0" smtClean="0"/>
              <a:t>कृमिनाशक</a:t>
            </a:r>
            <a:r>
              <a:rPr lang="mr-IN" dirty="0" smtClean="0"/>
              <a:t> म्हणून काम करते.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2050" name="Picture 2" descr="C:\Users\admin\Desktop\m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362200"/>
            <a:ext cx="2514600" cy="2358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हिंग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mr-IN" dirty="0" smtClean="0"/>
              <a:t>खरे तर हिंग वापरल्याने कोणत्याही पदार्थाला उत्तम स्वाद येतो.</a:t>
            </a:r>
          </a:p>
          <a:p>
            <a:r>
              <a:rPr lang="mr-IN" dirty="0" smtClean="0"/>
              <a:t>तसेच सूक्ष्म जीवांची वाढ थांबवण्यासाठी लोणच्यात हिंगाचा वापर केला जातो.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pic>
        <p:nvPicPr>
          <p:cNvPr id="3075" name="Picture 3" descr="C:\Users\admin\Desktop\a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133601"/>
            <a:ext cx="3200399" cy="2877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6781800" cy="21336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326</TotalTime>
  <Words>245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OER Ppt</vt:lpstr>
      <vt:lpstr>लोणच्यात वापरल्या जाणाऱ्या पदार्थांचे कार्य</vt:lpstr>
      <vt:lpstr>मीठ</vt:lpstr>
      <vt:lpstr>तेल</vt:lpstr>
      <vt:lpstr>लाल मिरची पावडर</vt:lpstr>
      <vt:lpstr>हळद</vt:lpstr>
      <vt:lpstr>मोहरी</vt:lpstr>
      <vt:lpstr>हिंग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16</cp:revision>
  <dcterms:created xsi:type="dcterms:W3CDTF">2014-01-14T17:55:13Z</dcterms:created>
  <dcterms:modified xsi:type="dcterms:W3CDTF">2015-07-01T14:11:00Z</dcterms:modified>
</cp:coreProperties>
</file>