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8" r:id="rId2"/>
    <p:sldId id="259" r:id="rId3"/>
    <p:sldId id="260" r:id="rId4"/>
    <p:sldId id="261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3300"/>
    <a:srgbClr val="BB0F1F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2" d="100"/>
          <a:sy n="62" d="100"/>
        </p:scale>
        <p:origin x="-1596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6CDAD2-68C1-41AE-8402-2CE3D6FF2937}" type="datetimeFigureOut">
              <a:rPr lang="en-US" smtClean="0"/>
              <a:pPr/>
              <a:t>02/07/2014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785D8-FF58-4117-B792-9C1B70E17B2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087AE-7597-4D42-BC44-46E61B2B8E38}" type="datetimeFigureOut">
              <a:rPr lang="en-IN" smtClean="0"/>
              <a:pPr/>
              <a:t>02-07-2014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2715B-4539-4408-A8AA-853B9DBFD7C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E2715B-4539-4408-A8AA-853B9DBFD7C3}" type="slidenum">
              <a:rPr lang="en-IN" smtClean="0"/>
              <a:pPr/>
              <a:t>1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996952"/>
            <a:ext cx="7272808" cy="1470025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509120"/>
            <a:ext cx="5328592" cy="72008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D1C51-6961-4F3A-AD71-9157780D59E2}" type="datetime1">
              <a:rPr lang="en-IN" smtClean="0"/>
              <a:pPr/>
              <a:t>02-07-2014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76243"/>
            <a:ext cx="2133600" cy="365125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5FF37-1598-4B8F-BA20-4D3390B47BAF}" type="datetime1">
              <a:rPr lang="en-IN" smtClean="0"/>
              <a:pPr/>
              <a:t>02-07-2014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31984-1B50-4260-98A3-CC3304376C08}" type="datetime1">
              <a:rPr lang="en-IN" smtClean="0"/>
              <a:pPr/>
              <a:t>02-07-2014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59687-2E9A-45BF-B0EA-0538859086EF}" type="datetime1">
              <a:rPr lang="en-IN" smtClean="0"/>
              <a:pPr/>
              <a:t>02-07-2014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5E60-8FD5-4444-B69B-4BE3571079A6}" type="datetime1">
              <a:rPr lang="en-IN" smtClean="0"/>
              <a:pPr/>
              <a:t>02-07-2014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CA79F-A108-4304-814C-43CFBC9F32D0}" type="datetime1">
              <a:rPr lang="en-IN" smtClean="0"/>
              <a:pPr/>
              <a:t>02-07-2014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9F388-CFB6-4683-82B7-3879C362F756}" type="datetime1">
              <a:rPr lang="en-IN" smtClean="0"/>
              <a:pPr/>
              <a:t>02-07-2014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3AC55-0D93-4954-A11E-60286886F7D9}" type="datetime1">
              <a:rPr lang="en-IN" smtClean="0"/>
              <a:pPr/>
              <a:t>02-07-2014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D1B1-B7D4-4BF4-B4AA-BEAA47AAFC31}" type="datetime1">
              <a:rPr lang="en-IN" smtClean="0"/>
              <a:pPr/>
              <a:t>02-07-2014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3050"/>
            <a:ext cx="655272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1202"/>
            <a:ext cx="5111750" cy="466811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3670-C5F6-453A-A67C-F2B778626685}" type="datetime1">
              <a:rPr lang="en-IN" smtClean="0"/>
              <a:pPr/>
              <a:t>02-07-2014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76847-1162-44B1-B897-A0DB6B467068}" type="datetime1">
              <a:rPr lang="en-IN" smtClean="0"/>
              <a:pPr/>
              <a:t>02-07-2014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8072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840" y="1772816"/>
            <a:ext cx="8064896" cy="240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1AABF-4A71-40A4-87E3-F2DDDB0780D3}" type="datetime1">
              <a:rPr lang="en-IN" smtClean="0"/>
              <a:pPr/>
              <a:t>02-07-2014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</a:t>
            </a:r>
            <a:r>
              <a:rPr lang="en-US" dirty="0" err="1" smtClean="0"/>
              <a:t>Vigyan</a:t>
            </a:r>
            <a:r>
              <a:rPr lang="en-US" dirty="0" smtClean="0"/>
              <a:t> Ashram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INDUSA PTI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fld id="{DBA2D849-F80E-4A61-B632-3B1F48906DD7}" type="slidenum">
              <a:rPr lang="en-IN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pPr/>
              <a:t>‹#›</a:t>
            </a:fld>
            <a:endParaRPr lang="en-IN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339752" y="1484784"/>
            <a:ext cx="6480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2" descr="C:\Users\SONY\Desktop\LWD IMG\LWD_Logo.jpg"/>
          <p:cNvPicPr>
            <a:picLocks noChangeAspect="1" noChangeArrowheads="1"/>
          </p:cNvPicPr>
          <p:nvPr/>
        </p:nvPicPr>
        <p:blipFill>
          <a:blip r:embed="rId13" cstate="print"/>
          <a:stretch>
            <a:fillRect/>
          </a:stretch>
        </p:blipFill>
        <p:spPr bwMode="auto">
          <a:xfrm>
            <a:off x="251520" y="197217"/>
            <a:ext cx="1944216" cy="135819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solidFill>
            <a:schemeClr val="tx2"/>
          </a:solidFill>
          <a:effectLst>
            <a:innerShdw blurRad="69850" dist="43180" dir="5400000">
              <a:srgbClr val="000000">
                <a:alpha val="65000"/>
              </a:srgbClr>
            </a:inn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33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4600" y="533400"/>
            <a:ext cx="6400800" cy="1752600"/>
          </a:xfrm>
        </p:spPr>
        <p:txBody>
          <a:bodyPr/>
          <a:lstStyle/>
          <a:p>
            <a:pPr eaLnBrk="1" hangingPunct="1"/>
            <a:r>
              <a:rPr lang="en-US" sz="4400" b="1" dirty="0" smtClean="0"/>
              <a:t>Food Safety</a:t>
            </a:r>
          </a:p>
        </p:txBody>
      </p:sp>
      <p:pic>
        <p:nvPicPr>
          <p:cNvPr id="62468" name="Picture 4" descr="C:\Program Files\Microsoft Publisher\Clipart\sushi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2895600"/>
            <a:ext cx="4602163" cy="342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</a:t>
            </a:fld>
            <a:endParaRPr lang="en-IN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Symptoms of Food-borne Illness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 eaLnBrk="1" hangingPunct="1"/>
            <a:r>
              <a:rPr lang="en-US" sz="2800" b="1" smtClean="0"/>
              <a:t>Usually affect the stomach and intestines</a:t>
            </a:r>
          </a:p>
          <a:p>
            <a:pPr lvl="1" eaLnBrk="1" hangingPunct="1"/>
            <a:r>
              <a:rPr lang="en-US" b="1" smtClean="0"/>
              <a:t>Common symptoms</a:t>
            </a:r>
          </a:p>
          <a:p>
            <a:pPr lvl="2" eaLnBrk="1" hangingPunct="1"/>
            <a:r>
              <a:rPr lang="en-US" sz="2800" b="1" smtClean="0"/>
              <a:t>Diarrhea</a:t>
            </a:r>
          </a:p>
          <a:p>
            <a:pPr lvl="2" eaLnBrk="1" hangingPunct="1"/>
            <a:r>
              <a:rPr lang="en-US" sz="2800" b="1" smtClean="0"/>
              <a:t>Cramping</a:t>
            </a:r>
          </a:p>
          <a:p>
            <a:pPr lvl="2" eaLnBrk="1" hangingPunct="1"/>
            <a:r>
              <a:rPr lang="en-US" sz="2800" b="1" smtClean="0"/>
              <a:t>Fever</a:t>
            </a:r>
          </a:p>
          <a:p>
            <a:pPr lvl="2" eaLnBrk="1" hangingPunct="1"/>
            <a:r>
              <a:rPr lang="en-US" sz="2800" b="1" smtClean="0"/>
              <a:t>Headache</a:t>
            </a:r>
          </a:p>
          <a:p>
            <a:pPr lvl="2" eaLnBrk="1" hangingPunct="1"/>
            <a:r>
              <a:rPr lang="en-US" sz="2800" b="1" smtClean="0"/>
              <a:t>Vomiting</a:t>
            </a:r>
          </a:p>
          <a:p>
            <a:pPr lvl="2" eaLnBrk="1" hangingPunct="1"/>
            <a:r>
              <a:rPr lang="en-US" sz="2800" b="1" smtClean="0"/>
              <a:t>exhaustion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How Contamination Occurs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/>
            <a:r>
              <a:rPr lang="en-US" b="1" smtClean="0"/>
              <a:t>Anytime during the production process</a:t>
            </a:r>
          </a:p>
          <a:p>
            <a:pPr eaLnBrk="1" hangingPunct="1"/>
            <a:r>
              <a:rPr lang="en-US" b="1" smtClean="0"/>
              <a:t>Unsafe food handling</a:t>
            </a:r>
          </a:p>
          <a:p>
            <a:pPr lvl="1" eaLnBrk="1" hangingPunct="1"/>
            <a:r>
              <a:rPr lang="en-US" sz="3200" b="1" smtClean="0"/>
              <a:t>Hands</a:t>
            </a:r>
          </a:p>
          <a:p>
            <a:pPr lvl="1" eaLnBrk="1" hangingPunct="1"/>
            <a:r>
              <a:rPr lang="en-US" sz="3200" b="1" smtClean="0"/>
              <a:t>Countertops</a:t>
            </a:r>
          </a:p>
          <a:p>
            <a:pPr lvl="1" eaLnBrk="1" hangingPunct="1"/>
            <a:r>
              <a:rPr lang="en-US" sz="3200" b="1" smtClean="0"/>
              <a:t>Cutting boards</a:t>
            </a:r>
          </a:p>
          <a:p>
            <a:pPr lvl="1" eaLnBrk="1" hangingPunct="1"/>
            <a:r>
              <a:rPr lang="en-US" sz="3200" b="1" smtClean="0"/>
              <a:t>Sponges</a:t>
            </a:r>
          </a:p>
          <a:p>
            <a:pPr lvl="1" eaLnBrk="1" hangingPunct="1"/>
            <a:r>
              <a:rPr lang="en-US" sz="3200" b="1" smtClean="0"/>
              <a:t>Kitchen towels</a:t>
            </a:r>
          </a:p>
          <a:p>
            <a:pPr lvl="1" eaLnBrk="1" hangingPunct="1"/>
            <a:endParaRPr lang="en-US" sz="3200" b="1" smtClean="0"/>
          </a:p>
          <a:p>
            <a:pPr eaLnBrk="1" hangingPunct="1"/>
            <a:endParaRPr lang="en-US" sz="2800" smtClean="0"/>
          </a:p>
        </p:txBody>
      </p:sp>
      <p:pic>
        <p:nvPicPr>
          <p:cNvPr id="106500" name="Picture 4" descr="C:\Program Files\Microsoft Publisher\Clipart\Chef2.CG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2667000"/>
            <a:ext cx="2997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3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65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Helpful Hints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/>
            <a:r>
              <a:rPr lang="en-US" b="1" smtClean="0"/>
              <a:t>Buy perishable foods last when shopping</a:t>
            </a:r>
          </a:p>
          <a:p>
            <a:pPr eaLnBrk="1" hangingPunct="1"/>
            <a:r>
              <a:rPr lang="en-US" b="1" smtClean="0"/>
              <a:t>Wait until you are about to leave to buy frozen foods.</a:t>
            </a:r>
          </a:p>
          <a:p>
            <a:pPr eaLnBrk="1" hangingPunct="1"/>
            <a:r>
              <a:rPr lang="en-US" b="1" smtClean="0"/>
              <a:t>Don’t purchase damaged or dented cans and/or products.</a:t>
            </a:r>
          </a:p>
          <a:p>
            <a:pPr eaLnBrk="1" hangingPunct="1"/>
            <a:r>
              <a:rPr lang="en-US" b="1" smtClean="0"/>
              <a:t>Check dates.</a:t>
            </a:r>
          </a:p>
          <a:p>
            <a:pPr eaLnBrk="1" hangingPunct="1"/>
            <a:r>
              <a:rPr lang="en-US" b="1" smtClean="0"/>
              <a:t>Separate foods as needed.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1400" y="3005336"/>
            <a:ext cx="2895600" cy="1261864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Thank you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ER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OER Ppt</Template>
  <TotalTime>3</TotalTime>
  <Words>118</Words>
  <Application>Microsoft Office PowerPoint</Application>
  <PresentationFormat>On-screen Show (4:3)</PresentationFormat>
  <Paragraphs>36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OER Ppt</vt:lpstr>
      <vt:lpstr>Slide 1</vt:lpstr>
      <vt:lpstr>Symptoms of Food-borne Illness</vt:lpstr>
      <vt:lpstr>How Contamination Occurs</vt:lpstr>
      <vt:lpstr>Helpful Hints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 O H I T</dc:creator>
  <cp:lastModifiedBy>Pallavi</cp:lastModifiedBy>
  <cp:revision>4</cp:revision>
  <dcterms:created xsi:type="dcterms:W3CDTF">2014-01-14T17:55:13Z</dcterms:created>
  <dcterms:modified xsi:type="dcterms:W3CDTF">2014-07-02T11:18:43Z</dcterms:modified>
</cp:coreProperties>
</file>