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02-07-2014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49EB-9D49-4BB1-8B8B-B9CC0334B66E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023-2C73-4802-9CE1-1444CCFE95E9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45CB-018F-406E-BCA2-4E8A83DF4FB3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90EE4-FD67-4833-89E2-B870F7957878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29A4-BB96-4CD9-92E4-47B98B63F37E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1B4D-1ACA-4690-A286-CD7A13BF6B2F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A970-D653-4C0E-862F-41EC331F391E}" type="datetime1">
              <a:rPr lang="en-IN" smtClean="0"/>
              <a:t>02-07-2014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3C91-F142-4F02-8FD5-E45F15485B82}" type="datetime1">
              <a:rPr lang="en-IN" smtClean="0"/>
              <a:t>02-07-2014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4612-F82F-44BA-A45B-66E2BB47A363}" type="datetime1">
              <a:rPr lang="en-IN" smtClean="0"/>
              <a:t>02-07-2014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ABC7-A0AE-4A9A-9FBA-4DDA47031976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8825-CB33-47A8-9165-6003CDCFB41B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CFCF-F92D-4851-93D7-2DE350A09DEB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/>
              <a:t>Influences on Food Choices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288" y="2667000"/>
            <a:ext cx="5637312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81000"/>
            <a:ext cx="6705600" cy="9906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Influences on Food Choices</a:t>
            </a:r>
          </a:p>
        </p:txBody>
      </p:sp>
      <p:pic>
        <p:nvPicPr>
          <p:cNvPr id="4100" name="Picture 4" descr="c:\Program Files\Microsoft Works\workscor\TR000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438400"/>
            <a:ext cx="6934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3600" b="1" smtClean="0"/>
              <a:t>Describe the difference between hunger and appetite.</a:t>
            </a:r>
          </a:p>
          <a:p>
            <a:pPr eaLnBrk="1" hangingPunct="1"/>
            <a:r>
              <a:rPr lang="en-US" sz="3600" b="1" smtClean="0"/>
              <a:t>Describe how different factors affect your food choices.</a:t>
            </a:r>
          </a:p>
          <a:p>
            <a:pPr eaLnBrk="1" hangingPunct="1"/>
            <a:r>
              <a:rPr lang="en-US" sz="3600" b="1" smtClean="0"/>
              <a:t>List the short and long term effects of poor nutritional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Hunger Vs. Appetite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The body’s physical response to the need for food.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The desire to eat based on the pleasure derived from eating.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Program Files\Microsoft Publisher\Clipart\Bottle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2571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C:\Program Files\Microsoft Publisher\Clipart\lunch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667000"/>
            <a:ext cx="22462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/>
              <a:t>Hunger			Appetite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Environmental Factors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15340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*household structure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*income level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*level of education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*nutritional knowledge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*health beliefs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*religious beliefs</a:t>
            </a:r>
          </a:p>
          <a:p>
            <a:pPr>
              <a:spcBef>
                <a:spcPct val="50000"/>
              </a:spcBef>
            </a:pPr>
            <a:endParaRPr lang="en-US" sz="3200" b="1"/>
          </a:p>
        </p:txBody>
      </p:sp>
      <p:pic>
        <p:nvPicPr>
          <p:cNvPr id="8196" name="Picture 5" descr="C:\Program Files\Common Files\Microsoft Shared\Clipart\cagcat50\pe032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828800"/>
            <a:ext cx="358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3400" y="1154112"/>
            <a:ext cx="8001000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dirty="0"/>
          </a:p>
          <a:p>
            <a:pPr>
              <a:spcBef>
                <a:spcPct val="50000"/>
              </a:spcBef>
            </a:pPr>
            <a:r>
              <a:rPr lang="en-US" sz="3600" b="1" dirty="0"/>
              <a:t>*location of residence</a:t>
            </a:r>
          </a:p>
          <a:p>
            <a:pPr>
              <a:spcBef>
                <a:spcPct val="50000"/>
              </a:spcBef>
            </a:pPr>
            <a:r>
              <a:rPr lang="en-US" sz="3600" b="1" dirty="0"/>
              <a:t>*physiological make-up</a:t>
            </a:r>
          </a:p>
          <a:p>
            <a:pPr>
              <a:spcBef>
                <a:spcPct val="50000"/>
              </a:spcBef>
            </a:pPr>
            <a:r>
              <a:rPr lang="en-US" sz="3600" b="1" dirty="0"/>
              <a:t>*occupation</a:t>
            </a:r>
          </a:p>
          <a:p>
            <a:pPr>
              <a:spcBef>
                <a:spcPct val="50000"/>
              </a:spcBef>
            </a:pPr>
            <a:r>
              <a:rPr lang="en-US" sz="3600" b="1" dirty="0"/>
              <a:t>*cultural background</a:t>
            </a:r>
          </a:p>
        </p:txBody>
      </p:sp>
      <p:pic>
        <p:nvPicPr>
          <p:cNvPr id="9220" name="Picture 6" descr="C:\Program Files\Microsoft Publisher\Clipart\WORLDAIR.cg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419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Short Term Conditions Related to Poor Diet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676400" y="2133600"/>
            <a:ext cx="9144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/>
          </a:p>
          <a:p>
            <a:pPr algn="ctr">
              <a:spcBef>
                <a:spcPct val="50000"/>
              </a:spcBef>
            </a:pPr>
            <a:r>
              <a:rPr lang="en-US" sz="3600" b="1"/>
              <a:t>Fatigue</a:t>
            </a:r>
          </a:p>
          <a:p>
            <a:pPr algn="ctr">
              <a:spcBef>
                <a:spcPct val="50000"/>
              </a:spcBef>
            </a:pPr>
            <a:r>
              <a:rPr lang="en-US" sz="3600" b="1"/>
              <a:t>Bad moods</a:t>
            </a:r>
          </a:p>
          <a:p>
            <a:pPr algn="ctr">
              <a:spcBef>
                <a:spcPct val="50000"/>
              </a:spcBef>
            </a:pPr>
            <a:r>
              <a:rPr lang="en-US" sz="3600" b="1"/>
              <a:t>depression</a:t>
            </a:r>
          </a:p>
        </p:txBody>
      </p:sp>
      <p:pic>
        <p:nvPicPr>
          <p:cNvPr id="11269" name="Picture 5" descr="C:\Program Files\Microsoft Publisher\Clipart\Sbdjectd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33600"/>
            <a:ext cx="19224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Long Term Conditions Related to Poor Diet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6172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Obesity</a:t>
            </a:r>
          </a:p>
          <a:p>
            <a:pPr algn="ctr">
              <a:spcBef>
                <a:spcPct val="50000"/>
              </a:spcBef>
            </a:pPr>
            <a:r>
              <a:rPr lang="en-US" sz="3200" b="1" dirty="0"/>
              <a:t>Heart disease/stroke</a:t>
            </a:r>
          </a:p>
          <a:p>
            <a:pPr algn="ctr">
              <a:spcBef>
                <a:spcPct val="50000"/>
              </a:spcBef>
            </a:pPr>
            <a:r>
              <a:rPr lang="en-US" sz="3200" b="1" dirty="0"/>
              <a:t>High blood pressure</a:t>
            </a:r>
          </a:p>
          <a:p>
            <a:pPr algn="ctr">
              <a:spcBef>
                <a:spcPct val="50000"/>
              </a:spcBef>
            </a:pPr>
            <a:r>
              <a:rPr lang="en-US" sz="3200" b="1" dirty="0"/>
              <a:t>Cancer</a:t>
            </a:r>
          </a:p>
          <a:p>
            <a:pPr algn="ctr">
              <a:spcBef>
                <a:spcPct val="50000"/>
              </a:spcBef>
            </a:pPr>
            <a:r>
              <a:rPr lang="en-US" sz="3200" b="1" dirty="0"/>
              <a:t>Tooth decay</a:t>
            </a:r>
          </a:p>
          <a:p>
            <a:pPr algn="ctr">
              <a:spcBef>
                <a:spcPct val="50000"/>
              </a:spcBef>
            </a:pPr>
            <a:r>
              <a:rPr lang="en-US" sz="3200" b="1" dirty="0"/>
              <a:t>Adult-onset diabetes</a:t>
            </a:r>
          </a:p>
        </p:txBody>
      </p:sp>
      <p:pic>
        <p:nvPicPr>
          <p:cNvPr id="11268" name="Picture 4" descr="C:\Program Files\Microsoft Publisher\Clipart\tooth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14600"/>
            <a:ext cx="27733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5</TotalTime>
  <Words>209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OER Ppt</vt:lpstr>
      <vt:lpstr>Influences on Food Choices</vt:lpstr>
      <vt:lpstr>Slide 2</vt:lpstr>
      <vt:lpstr>Objectives</vt:lpstr>
      <vt:lpstr>Hunger Vs. Appetite</vt:lpstr>
      <vt:lpstr>Slide 5</vt:lpstr>
      <vt:lpstr>Environmental Factors</vt:lpstr>
      <vt:lpstr>Slide 7</vt:lpstr>
      <vt:lpstr>Short Term Conditions Related to Poor Diet</vt:lpstr>
      <vt:lpstr>Long Term Conditions Related to Poor Diet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Pallavi</cp:lastModifiedBy>
  <cp:revision>3</cp:revision>
  <dcterms:created xsi:type="dcterms:W3CDTF">2014-01-14T17:55:13Z</dcterms:created>
  <dcterms:modified xsi:type="dcterms:W3CDTF">2014-07-02T06:42:23Z</dcterms:modified>
</cp:coreProperties>
</file>