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7" r:id="rId3"/>
    <p:sldId id="259" r:id="rId4"/>
    <p:sldId id="260" r:id="rId5"/>
    <p:sldId id="261" r:id="rId6"/>
    <p:sldId id="268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5D1A38-A021-4A37-9FA7-3ABB2CB7B7AC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ACF499-5839-4E9C-9C67-442EF71C168C}">
      <dgm:prSet phldrT="[Text]" custT="1"/>
      <dgm:spPr/>
      <dgm:t>
        <a:bodyPr/>
        <a:lstStyle/>
        <a:p>
          <a:r>
            <a:rPr lang="mr-IN" sz="1600" dirty="0" smtClean="0"/>
            <a:t>पिकलेले आंबे- १ किलो </a:t>
          </a:r>
          <a:endParaRPr lang="en-US" sz="1600" dirty="0"/>
        </a:p>
      </dgm:t>
    </dgm:pt>
    <dgm:pt modelId="{32088DFB-DE70-4E8C-86A7-573AC5C83D5D}" type="parTrans" cxnId="{996D6869-B233-4316-B9E9-CC015B3E02C0}">
      <dgm:prSet/>
      <dgm:spPr/>
      <dgm:t>
        <a:bodyPr/>
        <a:lstStyle/>
        <a:p>
          <a:endParaRPr lang="en-US" sz="2800"/>
        </a:p>
      </dgm:t>
    </dgm:pt>
    <dgm:pt modelId="{8512658A-95F5-444A-819A-7C172217C247}" type="sibTrans" cxnId="{996D6869-B233-4316-B9E9-CC015B3E02C0}">
      <dgm:prSet/>
      <dgm:spPr/>
      <dgm:t>
        <a:bodyPr/>
        <a:lstStyle/>
        <a:p>
          <a:endParaRPr lang="en-US" sz="2800"/>
        </a:p>
      </dgm:t>
    </dgm:pt>
    <dgm:pt modelId="{283F98CE-1548-41ED-89F9-F947E1B7694D}">
      <dgm:prSet phldrT="[Text]" custT="1"/>
      <dgm:spPr/>
      <dgm:t>
        <a:bodyPr/>
        <a:lstStyle/>
        <a:p>
          <a:r>
            <a:rPr lang="mr-IN" sz="1600" dirty="0" smtClean="0"/>
            <a:t>साखर - ५०० ग्र</a:t>
          </a:r>
          <a:r>
            <a:rPr lang="mr-IN" sz="1600" dirty="0" smtClean="0">
              <a:latin typeface="Mangal"/>
              <a:cs typeface="Mangal"/>
            </a:rPr>
            <a:t>ॅ</a:t>
          </a:r>
          <a:r>
            <a:rPr lang="mr-IN" sz="1600" dirty="0" smtClean="0"/>
            <a:t>म</a:t>
          </a:r>
          <a:endParaRPr lang="en-US" sz="1600" dirty="0"/>
        </a:p>
      </dgm:t>
    </dgm:pt>
    <dgm:pt modelId="{2B11F8D0-251C-46D6-85CA-18D4A094D43E}" type="parTrans" cxnId="{51A14E22-819A-49F2-AC50-D26C7EAA5B0F}">
      <dgm:prSet/>
      <dgm:spPr/>
      <dgm:t>
        <a:bodyPr/>
        <a:lstStyle/>
        <a:p>
          <a:endParaRPr lang="en-US" sz="2800"/>
        </a:p>
      </dgm:t>
    </dgm:pt>
    <dgm:pt modelId="{F7F5528D-CE29-471E-9B72-92FAAAAEC313}" type="sibTrans" cxnId="{51A14E22-819A-49F2-AC50-D26C7EAA5B0F}">
      <dgm:prSet/>
      <dgm:spPr/>
      <dgm:t>
        <a:bodyPr/>
        <a:lstStyle/>
        <a:p>
          <a:endParaRPr lang="en-US" sz="2800"/>
        </a:p>
      </dgm:t>
    </dgm:pt>
    <dgm:pt modelId="{B18BF602-27C7-4832-AAA8-A3A8DD7E1472}">
      <dgm:prSet phldrT="[Text]" custT="1"/>
      <dgm:spPr/>
      <dgm:t>
        <a:bodyPr/>
        <a:lstStyle/>
        <a:p>
          <a:r>
            <a:rPr lang="mr-IN" sz="1600" dirty="0" smtClean="0"/>
            <a:t>सायट्रिक आम्ल - ५ ग्र</a:t>
          </a:r>
          <a:r>
            <a:rPr lang="mr-IN" sz="1600" dirty="0" smtClean="0">
              <a:latin typeface="Mangal"/>
            </a:rPr>
            <a:t>ॅ</a:t>
          </a:r>
          <a:r>
            <a:rPr lang="mr-IN" sz="1600" dirty="0" smtClean="0"/>
            <a:t>म </a:t>
          </a:r>
          <a:endParaRPr lang="en-US" sz="1600" dirty="0"/>
        </a:p>
      </dgm:t>
    </dgm:pt>
    <dgm:pt modelId="{99883BB1-2FF7-469D-9DFB-285DFD718D24}" type="parTrans" cxnId="{EF0BC46B-69C3-4893-9175-09FCAD6DEA19}">
      <dgm:prSet/>
      <dgm:spPr/>
      <dgm:t>
        <a:bodyPr/>
        <a:lstStyle/>
        <a:p>
          <a:endParaRPr lang="en-US" sz="2800"/>
        </a:p>
      </dgm:t>
    </dgm:pt>
    <dgm:pt modelId="{26BF1EA8-4591-4B95-B531-917936546A4E}" type="sibTrans" cxnId="{EF0BC46B-69C3-4893-9175-09FCAD6DEA19}">
      <dgm:prSet/>
      <dgm:spPr/>
      <dgm:t>
        <a:bodyPr/>
        <a:lstStyle/>
        <a:p>
          <a:endParaRPr lang="en-US" sz="2800"/>
        </a:p>
      </dgm:t>
    </dgm:pt>
    <dgm:pt modelId="{FCD05E60-0C22-44BC-886C-CAD731F9BEF2}">
      <dgm:prSet phldrT="[Text]" custT="1"/>
      <dgm:spPr/>
      <dgm:t>
        <a:bodyPr/>
        <a:lstStyle/>
        <a:p>
          <a:r>
            <a:rPr lang="mr-IN" sz="1600" dirty="0" smtClean="0"/>
            <a:t>स्टीलचे पातेले</a:t>
          </a:r>
          <a:endParaRPr lang="en-US" sz="1600" dirty="0"/>
        </a:p>
      </dgm:t>
    </dgm:pt>
    <dgm:pt modelId="{5AA57D1C-BCB1-48A1-BD1F-0EB8C19EA9DE}" type="parTrans" cxnId="{7F963677-8FAF-471D-BBBB-93DA06A694AC}">
      <dgm:prSet/>
      <dgm:spPr/>
      <dgm:t>
        <a:bodyPr/>
        <a:lstStyle/>
        <a:p>
          <a:endParaRPr lang="en-US" sz="2800"/>
        </a:p>
      </dgm:t>
    </dgm:pt>
    <dgm:pt modelId="{2645506A-0829-4CDA-BC33-F2E8B609EFAF}" type="sibTrans" cxnId="{7F963677-8FAF-471D-BBBB-93DA06A694AC}">
      <dgm:prSet/>
      <dgm:spPr/>
      <dgm:t>
        <a:bodyPr/>
        <a:lstStyle/>
        <a:p>
          <a:endParaRPr lang="en-US" sz="2800"/>
        </a:p>
      </dgm:t>
    </dgm:pt>
    <dgm:pt modelId="{4C2CC0E1-9FA3-4DF6-8327-61D32666A465}">
      <dgm:prSet phldrT="[Text]" custT="1"/>
      <dgm:spPr/>
      <dgm:t>
        <a:bodyPr/>
        <a:lstStyle/>
        <a:p>
          <a:r>
            <a:rPr lang="en-US" sz="1600" dirty="0" smtClean="0"/>
            <a:t>LPG </a:t>
          </a:r>
          <a:r>
            <a:rPr lang="mr-IN" sz="1600" dirty="0" smtClean="0"/>
            <a:t>ग</a:t>
          </a:r>
          <a:r>
            <a:rPr lang="mr-IN" sz="1600" dirty="0" smtClean="0">
              <a:latin typeface="Mangal"/>
              <a:cs typeface="Mangal"/>
            </a:rPr>
            <a:t>ॅ</a:t>
          </a:r>
          <a:r>
            <a:rPr lang="mr-IN" sz="1600" dirty="0" smtClean="0"/>
            <a:t>स किंवा प्रेशर स्टोव्ह</a:t>
          </a:r>
          <a:endParaRPr lang="en-US" sz="1600" dirty="0"/>
        </a:p>
      </dgm:t>
    </dgm:pt>
    <dgm:pt modelId="{169E82AA-0650-41C0-8C24-D12D10603114}" type="parTrans" cxnId="{D9A014AD-24D6-4141-B091-0B5329C34259}">
      <dgm:prSet/>
      <dgm:spPr/>
      <dgm:t>
        <a:bodyPr/>
        <a:lstStyle/>
        <a:p>
          <a:endParaRPr lang="en-US" sz="2800"/>
        </a:p>
      </dgm:t>
    </dgm:pt>
    <dgm:pt modelId="{E57DA575-D00F-4A98-90CB-285A27244D00}" type="sibTrans" cxnId="{D9A014AD-24D6-4141-B091-0B5329C34259}">
      <dgm:prSet/>
      <dgm:spPr/>
      <dgm:t>
        <a:bodyPr/>
        <a:lstStyle/>
        <a:p>
          <a:endParaRPr lang="en-US" sz="2800"/>
        </a:p>
      </dgm:t>
    </dgm:pt>
    <dgm:pt modelId="{C403715E-0618-4438-BBFF-6693E42B2FAC}">
      <dgm:prSet phldrT="[Text]" custT="1"/>
      <dgm:spPr/>
      <dgm:t>
        <a:bodyPr/>
        <a:lstStyle/>
        <a:p>
          <a:r>
            <a:rPr lang="mr-IN" sz="1600" dirty="0" smtClean="0"/>
            <a:t>ढवळण्यासाठी चमचा</a:t>
          </a:r>
          <a:endParaRPr lang="en-US" sz="1600" dirty="0"/>
        </a:p>
      </dgm:t>
    </dgm:pt>
    <dgm:pt modelId="{B69A0714-8CD7-4235-A0B9-076420EBEE2F}" type="parTrans" cxnId="{E3AF4D3A-DCA9-450E-96D8-03ADF8227AF4}">
      <dgm:prSet/>
      <dgm:spPr/>
      <dgm:t>
        <a:bodyPr/>
        <a:lstStyle/>
        <a:p>
          <a:endParaRPr lang="en-US" sz="2800"/>
        </a:p>
      </dgm:t>
    </dgm:pt>
    <dgm:pt modelId="{6EA16024-3713-45F7-A7C3-CE4E01191A58}" type="sibTrans" cxnId="{E3AF4D3A-DCA9-450E-96D8-03ADF8227AF4}">
      <dgm:prSet/>
      <dgm:spPr/>
      <dgm:t>
        <a:bodyPr/>
        <a:lstStyle/>
        <a:p>
          <a:endParaRPr lang="en-US" sz="2800"/>
        </a:p>
      </dgm:t>
    </dgm:pt>
    <dgm:pt modelId="{B01C213B-27F5-4E7E-9A15-79D22FCA827C}">
      <dgm:prSet phldrT="[Text]" custT="1"/>
      <dgm:spPr/>
      <dgm:t>
        <a:bodyPr/>
        <a:lstStyle/>
        <a:p>
          <a:r>
            <a:rPr lang="mr-IN" sz="1600" dirty="0" smtClean="0"/>
            <a:t>शर्करामापक (ब्रिक्स मीटर)</a:t>
          </a:r>
          <a:endParaRPr lang="en-US" sz="1600" dirty="0"/>
        </a:p>
      </dgm:t>
    </dgm:pt>
    <dgm:pt modelId="{1824B863-03D0-422C-BCF5-131DCD695D1D}" type="parTrans" cxnId="{2217C8C8-DF2C-4DDF-AEC5-2BA5B7079664}">
      <dgm:prSet/>
      <dgm:spPr/>
      <dgm:t>
        <a:bodyPr/>
        <a:lstStyle/>
        <a:p>
          <a:endParaRPr lang="en-US" sz="2800"/>
        </a:p>
      </dgm:t>
    </dgm:pt>
    <dgm:pt modelId="{5745064C-1041-47D1-A185-BB66167FE4BC}" type="sibTrans" cxnId="{2217C8C8-DF2C-4DDF-AEC5-2BA5B7079664}">
      <dgm:prSet/>
      <dgm:spPr/>
      <dgm:t>
        <a:bodyPr/>
        <a:lstStyle/>
        <a:p>
          <a:endParaRPr lang="en-US" sz="2800"/>
        </a:p>
      </dgm:t>
    </dgm:pt>
    <dgm:pt modelId="{39F04698-CCE3-4F5E-A045-B157AECF6653}">
      <dgm:prSet phldrT="[Text]" custT="1"/>
      <dgm:spPr/>
      <dgm:t>
        <a:bodyPr/>
        <a:lstStyle/>
        <a:p>
          <a:r>
            <a:rPr lang="mr-IN" sz="1600" dirty="0" smtClean="0"/>
            <a:t>टोपी व हातमौजे</a:t>
          </a:r>
          <a:endParaRPr lang="en-US" sz="1600" dirty="0"/>
        </a:p>
      </dgm:t>
    </dgm:pt>
    <dgm:pt modelId="{35E049AF-2044-421E-AFC0-0CBB6691B27F}" type="parTrans" cxnId="{D0C5E186-A9C7-4DC9-B3B8-55F068FED2F9}">
      <dgm:prSet/>
      <dgm:spPr/>
      <dgm:t>
        <a:bodyPr/>
        <a:lstStyle/>
        <a:p>
          <a:endParaRPr lang="en-US" sz="2800"/>
        </a:p>
      </dgm:t>
    </dgm:pt>
    <dgm:pt modelId="{11B3D717-B54D-424C-BAB9-FC160392318E}" type="sibTrans" cxnId="{D0C5E186-A9C7-4DC9-B3B8-55F068FED2F9}">
      <dgm:prSet/>
      <dgm:spPr/>
      <dgm:t>
        <a:bodyPr/>
        <a:lstStyle/>
        <a:p>
          <a:endParaRPr lang="en-US" sz="2800"/>
        </a:p>
      </dgm:t>
    </dgm:pt>
    <dgm:pt modelId="{26EF350D-5FFD-4C40-9E3E-C0B8E6877314}" type="pres">
      <dgm:prSet presAssocID="{BC5D1A38-A021-4A37-9FA7-3ABB2CB7B7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048387-4200-44C4-815B-032970E83EAC}" type="pres">
      <dgm:prSet presAssocID="{ACACF499-5839-4E9C-9C67-442EF71C168C}" presName="parentLin" presStyleCnt="0"/>
      <dgm:spPr/>
    </dgm:pt>
    <dgm:pt modelId="{1D2835B4-37CB-445B-A07F-8B06FDAD6FC7}" type="pres">
      <dgm:prSet presAssocID="{ACACF499-5839-4E9C-9C67-442EF71C168C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08727525-9669-476F-84D6-09061F95B0BE}" type="pres">
      <dgm:prSet presAssocID="{ACACF499-5839-4E9C-9C67-442EF71C168C}" presName="parentText" presStyleLbl="node1" presStyleIdx="0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D4E83-2202-4A6B-9965-F9E24F0D3017}" type="pres">
      <dgm:prSet presAssocID="{ACACF499-5839-4E9C-9C67-442EF71C168C}" presName="negativeSpace" presStyleCnt="0"/>
      <dgm:spPr/>
    </dgm:pt>
    <dgm:pt modelId="{60DE5501-5633-41D3-B254-77F78D13E616}" type="pres">
      <dgm:prSet presAssocID="{ACACF499-5839-4E9C-9C67-442EF71C168C}" presName="childText" presStyleLbl="conFgAcc1" presStyleIdx="0" presStyleCnt="8">
        <dgm:presLayoutVars>
          <dgm:bulletEnabled val="1"/>
        </dgm:presLayoutVars>
      </dgm:prSet>
      <dgm:spPr/>
    </dgm:pt>
    <dgm:pt modelId="{8CF34774-DBB2-47E3-9B02-A032D5459C21}" type="pres">
      <dgm:prSet presAssocID="{8512658A-95F5-444A-819A-7C172217C247}" presName="spaceBetweenRectangles" presStyleCnt="0"/>
      <dgm:spPr/>
    </dgm:pt>
    <dgm:pt modelId="{462CE8D5-70CA-402D-978B-FA556F590E74}" type="pres">
      <dgm:prSet presAssocID="{283F98CE-1548-41ED-89F9-F947E1B7694D}" presName="parentLin" presStyleCnt="0"/>
      <dgm:spPr/>
    </dgm:pt>
    <dgm:pt modelId="{2415D259-634A-4DDB-8813-7B9D73269D49}" type="pres">
      <dgm:prSet presAssocID="{283F98CE-1548-41ED-89F9-F947E1B7694D}" presName="parentLeftMargin" presStyleLbl="node1" presStyleIdx="0" presStyleCnt="8"/>
      <dgm:spPr/>
      <dgm:t>
        <a:bodyPr/>
        <a:lstStyle/>
        <a:p>
          <a:endParaRPr lang="en-US"/>
        </a:p>
      </dgm:t>
    </dgm:pt>
    <dgm:pt modelId="{0DBCED26-539E-4F1B-BA67-AEE72103056D}" type="pres">
      <dgm:prSet presAssocID="{283F98CE-1548-41ED-89F9-F947E1B7694D}" presName="parentText" presStyleLbl="node1" presStyleIdx="1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75FD4F-3E4F-44CB-89D3-396C0FB7EE67}" type="pres">
      <dgm:prSet presAssocID="{283F98CE-1548-41ED-89F9-F947E1B7694D}" presName="negativeSpace" presStyleCnt="0"/>
      <dgm:spPr/>
    </dgm:pt>
    <dgm:pt modelId="{BAB4D9C1-997D-4190-BA42-ABD2CF818A25}" type="pres">
      <dgm:prSet presAssocID="{283F98CE-1548-41ED-89F9-F947E1B7694D}" presName="childText" presStyleLbl="conFgAcc1" presStyleIdx="1" presStyleCnt="8">
        <dgm:presLayoutVars>
          <dgm:bulletEnabled val="1"/>
        </dgm:presLayoutVars>
      </dgm:prSet>
      <dgm:spPr/>
    </dgm:pt>
    <dgm:pt modelId="{EC34E28D-D668-46FD-87CA-7B7CF586A71B}" type="pres">
      <dgm:prSet presAssocID="{F7F5528D-CE29-471E-9B72-92FAAAAEC313}" presName="spaceBetweenRectangles" presStyleCnt="0"/>
      <dgm:spPr/>
    </dgm:pt>
    <dgm:pt modelId="{1CF2A110-FED5-4789-A6A0-C5562FD7E4BD}" type="pres">
      <dgm:prSet presAssocID="{B18BF602-27C7-4832-AAA8-A3A8DD7E1472}" presName="parentLin" presStyleCnt="0"/>
      <dgm:spPr/>
    </dgm:pt>
    <dgm:pt modelId="{07C65612-C84D-4E9E-9780-4A565D1CC27F}" type="pres">
      <dgm:prSet presAssocID="{B18BF602-27C7-4832-AAA8-A3A8DD7E1472}" presName="parentLeftMargin" presStyleLbl="node1" presStyleIdx="1" presStyleCnt="8"/>
      <dgm:spPr/>
      <dgm:t>
        <a:bodyPr/>
        <a:lstStyle/>
        <a:p>
          <a:endParaRPr lang="en-US"/>
        </a:p>
      </dgm:t>
    </dgm:pt>
    <dgm:pt modelId="{BCC72C75-072C-4C34-A67A-819E7D7D59AF}" type="pres">
      <dgm:prSet presAssocID="{B18BF602-27C7-4832-AAA8-A3A8DD7E1472}" presName="parentText" presStyleLbl="node1" presStyleIdx="2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105100-4B05-4B47-A909-76D8E4EA68CB}" type="pres">
      <dgm:prSet presAssocID="{B18BF602-27C7-4832-AAA8-A3A8DD7E1472}" presName="negativeSpace" presStyleCnt="0"/>
      <dgm:spPr/>
    </dgm:pt>
    <dgm:pt modelId="{330E9FC0-7FCA-407D-BF6C-39C6DF30B7A6}" type="pres">
      <dgm:prSet presAssocID="{B18BF602-27C7-4832-AAA8-A3A8DD7E1472}" presName="childText" presStyleLbl="conFgAcc1" presStyleIdx="2" presStyleCnt="8">
        <dgm:presLayoutVars>
          <dgm:bulletEnabled val="1"/>
        </dgm:presLayoutVars>
      </dgm:prSet>
      <dgm:spPr/>
    </dgm:pt>
    <dgm:pt modelId="{815F4586-08D8-47F3-9714-4877ECF931D5}" type="pres">
      <dgm:prSet presAssocID="{26BF1EA8-4591-4B95-B531-917936546A4E}" presName="spaceBetweenRectangles" presStyleCnt="0"/>
      <dgm:spPr/>
    </dgm:pt>
    <dgm:pt modelId="{702FACDA-B46E-4129-91F1-BC9FCBCD2872}" type="pres">
      <dgm:prSet presAssocID="{FCD05E60-0C22-44BC-886C-CAD731F9BEF2}" presName="parentLin" presStyleCnt="0"/>
      <dgm:spPr/>
    </dgm:pt>
    <dgm:pt modelId="{6244DDAD-0DBF-4645-A637-B25CFE90843F}" type="pres">
      <dgm:prSet presAssocID="{FCD05E60-0C22-44BC-886C-CAD731F9BEF2}" presName="parentLeftMargin" presStyleLbl="node1" presStyleIdx="2" presStyleCnt="8"/>
      <dgm:spPr/>
      <dgm:t>
        <a:bodyPr/>
        <a:lstStyle/>
        <a:p>
          <a:endParaRPr lang="en-US"/>
        </a:p>
      </dgm:t>
    </dgm:pt>
    <dgm:pt modelId="{8E80D009-C073-4FFA-A58B-E0DE3A8FA190}" type="pres">
      <dgm:prSet presAssocID="{FCD05E60-0C22-44BC-886C-CAD731F9BEF2}" presName="parentText" presStyleLbl="node1" presStyleIdx="3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16547E-C0E1-4D18-8704-8846A9A4B053}" type="pres">
      <dgm:prSet presAssocID="{FCD05E60-0C22-44BC-886C-CAD731F9BEF2}" presName="negativeSpace" presStyleCnt="0"/>
      <dgm:spPr/>
    </dgm:pt>
    <dgm:pt modelId="{3AD4ABE6-1569-4773-82DC-7C5CC62E61DC}" type="pres">
      <dgm:prSet presAssocID="{FCD05E60-0C22-44BC-886C-CAD731F9BEF2}" presName="childText" presStyleLbl="conFgAcc1" presStyleIdx="3" presStyleCnt="8">
        <dgm:presLayoutVars>
          <dgm:bulletEnabled val="1"/>
        </dgm:presLayoutVars>
      </dgm:prSet>
      <dgm:spPr/>
    </dgm:pt>
    <dgm:pt modelId="{33CE00AE-D636-440B-BD2F-F895E96C8900}" type="pres">
      <dgm:prSet presAssocID="{2645506A-0829-4CDA-BC33-F2E8B609EFAF}" presName="spaceBetweenRectangles" presStyleCnt="0"/>
      <dgm:spPr/>
    </dgm:pt>
    <dgm:pt modelId="{124E269D-C6A8-4377-81C5-FEA30D066D9A}" type="pres">
      <dgm:prSet presAssocID="{4C2CC0E1-9FA3-4DF6-8327-61D32666A465}" presName="parentLin" presStyleCnt="0"/>
      <dgm:spPr/>
    </dgm:pt>
    <dgm:pt modelId="{FCFECDAF-16FC-4953-984C-926971A5DB37}" type="pres">
      <dgm:prSet presAssocID="{4C2CC0E1-9FA3-4DF6-8327-61D32666A465}" presName="parentLeftMargin" presStyleLbl="node1" presStyleIdx="3" presStyleCnt="8"/>
      <dgm:spPr/>
      <dgm:t>
        <a:bodyPr/>
        <a:lstStyle/>
        <a:p>
          <a:endParaRPr lang="en-US"/>
        </a:p>
      </dgm:t>
    </dgm:pt>
    <dgm:pt modelId="{2D106A07-307F-4E71-B513-6533B2D0ED78}" type="pres">
      <dgm:prSet presAssocID="{4C2CC0E1-9FA3-4DF6-8327-61D32666A465}" presName="parentText" presStyleLbl="node1" presStyleIdx="4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AB218C-CDB0-4528-8486-184968394164}" type="pres">
      <dgm:prSet presAssocID="{4C2CC0E1-9FA3-4DF6-8327-61D32666A465}" presName="negativeSpace" presStyleCnt="0"/>
      <dgm:spPr/>
    </dgm:pt>
    <dgm:pt modelId="{F6AE86E4-9452-4464-875D-A0118BCCDD0D}" type="pres">
      <dgm:prSet presAssocID="{4C2CC0E1-9FA3-4DF6-8327-61D32666A465}" presName="childText" presStyleLbl="conFgAcc1" presStyleIdx="4" presStyleCnt="8">
        <dgm:presLayoutVars>
          <dgm:bulletEnabled val="1"/>
        </dgm:presLayoutVars>
      </dgm:prSet>
      <dgm:spPr/>
    </dgm:pt>
    <dgm:pt modelId="{419BE563-0D68-4FFA-89BF-3DABBAFB27E6}" type="pres">
      <dgm:prSet presAssocID="{E57DA575-D00F-4A98-90CB-285A27244D00}" presName="spaceBetweenRectangles" presStyleCnt="0"/>
      <dgm:spPr/>
    </dgm:pt>
    <dgm:pt modelId="{0C758B12-DA92-4DF2-9F4D-B3C581F2C42F}" type="pres">
      <dgm:prSet presAssocID="{C403715E-0618-4438-BBFF-6693E42B2FAC}" presName="parentLin" presStyleCnt="0"/>
      <dgm:spPr/>
    </dgm:pt>
    <dgm:pt modelId="{44AE8A63-161C-49D9-B480-EBF000BA3814}" type="pres">
      <dgm:prSet presAssocID="{C403715E-0618-4438-BBFF-6693E42B2FAC}" presName="parentLeftMargin" presStyleLbl="node1" presStyleIdx="4" presStyleCnt="8"/>
      <dgm:spPr/>
      <dgm:t>
        <a:bodyPr/>
        <a:lstStyle/>
        <a:p>
          <a:endParaRPr lang="en-US"/>
        </a:p>
      </dgm:t>
    </dgm:pt>
    <dgm:pt modelId="{EF7298BA-7DCA-4FAE-AF49-599F37A15D3D}" type="pres">
      <dgm:prSet presAssocID="{C403715E-0618-4438-BBFF-6693E42B2FAC}" presName="parentText" presStyleLbl="node1" presStyleIdx="5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3097C-E047-4238-8F06-9F27BCC65C0C}" type="pres">
      <dgm:prSet presAssocID="{C403715E-0618-4438-BBFF-6693E42B2FAC}" presName="negativeSpace" presStyleCnt="0"/>
      <dgm:spPr/>
    </dgm:pt>
    <dgm:pt modelId="{17BA8648-9EC3-4E77-8567-D79D031F3C21}" type="pres">
      <dgm:prSet presAssocID="{C403715E-0618-4438-BBFF-6693E42B2FAC}" presName="childText" presStyleLbl="conFgAcc1" presStyleIdx="5" presStyleCnt="8">
        <dgm:presLayoutVars>
          <dgm:bulletEnabled val="1"/>
        </dgm:presLayoutVars>
      </dgm:prSet>
      <dgm:spPr/>
    </dgm:pt>
    <dgm:pt modelId="{5825289F-33E8-4799-9820-FA7DB7CB1285}" type="pres">
      <dgm:prSet presAssocID="{6EA16024-3713-45F7-A7C3-CE4E01191A58}" presName="spaceBetweenRectangles" presStyleCnt="0"/>
      <dgm:spPr/>
    </dgm:pt>
    <dgm:pt modelId="{EF33945D-6D1F-4D25-8D50-72CD82DC8756}" type="pres">
      <dgm:prSet presAssocID="{B01C213B-27F5-4E7E-9A15-79D22FCA827C}" presName="parentLin" presStyleCnt="0"/>
      <dgm:spPr/>
    </dgm:pt>
    <dgm:pt modelId="{DAB2BEEF-1FF9-4A77-B678-04F8C0178FBB}" type="pres">
      <dgm:prSet presAssocID="{B01C213B-27F5-4E7E-9A15-79D22FCA827C}" presName="parentLeftMargin" presStyleLbl="node1" presStyleIdx="5" presStyleCnt="8"/>
      <dgm:spPr/>
      <dgm:t>
        <a:bodyPr/>
        <a:lstStyle/>
        <a:p>
          <a:endParaRPr lang="en-US"/>
        </a:p>
      </dgm:t>
    </dgm:pt>
    <dgm:pt modelId="{59AB3FB4-D984-40A4-ADCA-A052B1BF21E9}" type="pres">
      <dgm:prSet presAssocID="{B01C213B-27F5-4E7E-9A15-79D22FCA827C}" presName="parentText" presStyleLbl="node1" presStyleIdx="6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9CD76A-82BA-4448-9C80-3B6550BF5444}" type="pres">
      <dgm:prSet presAssocID="{B01C213B-27F5-4E7E-9A15-79D22FCA827C}" presName="negativeSpace" presStyleCnt="0"/>
      <dgm:spPr/>
    </dgm:pt>
    <dgm:pt modelId="{D87EA826-2957-438F-9079-5839C568D608}" type="pres">
      <dgm:prSet presAssocID="{B01C213B-27F5-4E7E-9A15-79D22FCA827C}" presName="childText" presStyleLbl="conFgAcc1" presStyleIdx="6" presStyleCnt="8">
        <dgm:presLayoutVars>
          <dgm:bulletEnabled val="1"/>
        </dgm:presLayoutVars>
      </dgm:prSet>
      <dgm:spPr/>
    </dgm:pt>
    <dgm:pt modelId="{B356B460-2C00-4EF2-A071-D9F703F49F22}" type="pres">
      <dgm:prSet presAssocID="{5745064C-1041-47D1-A185-BB66167FE4BC}" presName="spaceBetweenRectangles" presStyleCnt="0"/>
      <dgm:spPr/>
    </dgm:pt>
    <dgm:pt modelId="{875C91FF-865C-46F2-A7E5-B25A6F0D1804}" type="pres">
      <dgm:prSet presAssocID="{39F04698-CCE3-4F5E-A045-B157AECF6653}" presName="parentLin" presStyleCnt="0"/>
      <dgm:spPr/>
    </dgm:pt>
    <dgm:pt modelId="{8E5DFC24-5C02-4BFB-8ECA-B42F97B22628}" type="pres">
      <dgm:prSet presAssocID="{39F04698-CCE3-4F5E-A045-B157AECF6653}" presName="parentLeftMargin" presStyleLbl="node1" presStyleIdx="6" presStyleCnt="8"/>
      <dgm:spPr/>
      <dgm:t>
        <a:bodyPr/>
        <a:lstStyle/>
        <a:p>
          <a:endParaRPr lang="en-US"/>
        </a:p>
      </dgm:t>
    </dgm:pt>
    <dgm:pt modelId="{0CA56933-3A8B-4F42-AAAB-01F096FBD66C}" type="pres">
      <dgm:prSet presAssocID="{39F04698-CCE3-4F5E-A045-B157AECF6653}" presName="parentText" presStyleLbl="node1" presStyleIdx="7" presStyleCnt="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1C922-1714-481E-8AE4-EA92657DE4EA}" type="pres">
      <dgm:prSet presAssocID="{39F04698-CCE3-4F5E-A045-B157AECF6653}" presName="negativeSpace" presStyleCnt="0"/>
      <dgm:spPr/>
    </dgm:pt>
    <dgm:pt modelId="{A22D91BD-3ABD-4D6D-9525-83F35E9A5D1D}" type="pres">
      <dgm:prSet presAssocID="{39F04698-CCE3-4F5E-A045-B157AECF6653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C8AFBDB6-98A2-4BAF-A3B8-51B716276A41}" type="presOf" srcId="{C403715E-0618-4438-BBFF-6693E42B2FAC}" destId="{44AE8A63-161C-49D9-B480-EBF000BA3814}" srcOrd="0" destOrd="0" presId="urn:microsoft.com/office/officeart/2005/8/layout/list1"/>
    <dgm:cxn modelId="{A5EDC8AD-A6CD-4B99-8952-CCD7B1246891}" type="presOf" srcId="{B18BF602-27C7-4832-AAA8-A3A8DD7E1472}" destId="{07C65612-C84D-4E9E-9780-4A565D1CC27F}" srcOrd="0" destOrd="0" presId="urn:microsoft.com/office/officeart/2005/8/layout/list1"/>
    <dgm:cxn modelId="{80D9D8FD-D61D-4F55-99C7-C0404753300E}" type="presOf" srcId="{4C2CC0E1-9FA3-4DF6-8327-61D32666A465}" destId="{2D106A07-307F-4E71-B513-6533B2D0ED78}" srcOrd="1" destOrd="0" presId="urn:microsoft.com/office/officeart/2005/8/layout/list1"/>
    <dgm:cxn modelId="{D0C5E186-A9C7-4DC9-B3B8-55F068FED2F9}" srcId="{BC5D1A38-A021-4A37-9FA7-3ABB2CB7B7AC}" destId="{39F04698-CCE3-4F5E-A045-B157AECF6653}" srcOrd="7" destOrd="0" parTransId="{35E049AF-2044-421E-AFC0-0CBB6691B27F}" sibTransId="{11B3D717-B54D-424C-BAB9-FC160392318E}"/>
    <dgm:cxn modelId="{A4F70434-E562-4FEF-9681-103566123F6A}" type="presOf" srcId="{B01C213B-27F5-4E7E-9A15-79D22FCA827C}" destId="{59AB3FB4-D984-40A4-ADCA-A052B1BF21E9}" srcOrd="1" destOrd="0" presId="urn:microsoft.com/office/officeart/2005/8/layout/list1"/>
    <dgm:cxn modelId="{591DB0FF-E80E-4175-9A36-53227223927B}" type="presOf" srcId="{39F04698-CCE3-4F5E-A045-B157AECF6653}" destId="{8E5DFC24-5C02-4BFB-8ECA-B42F97B22628}" srcOrd="0" destOrd="0" presId="urn:microsoft.com/office/officeart/2005/8/layout/list1"/>
    <dgm:cxn modelId="{996D6869-B233-4316-B9E9-CC015B3E02C0}" srcId="{BC5D1A38-A021-4A37-9FA7-3ABB2CB7B7AC}" destId="{ACACF499-5839-4E9C-9C67-442EF71C168C}" srcOrd="0" destOrd="0" parTransId="{32088DFB-DE70-4E8C-86A7-573AC5C83D5D}" sibTransId="{8512658A-95F5-444A-819A-7C172217C247}"/>
    <dgm:cxn modelId="{7AAB93FF-D3B5-4137-80A3-CCE971242C02}" type="presOf" srcId="{B18BF602-27C7-4832-AAA8-A3A8DD7E1472}" destId="{BCC72C75-072C-4C34-A67A-819E7D7D59AF}" srcOrd="1" destOrd="0" presId="urn:microsoft.com/office/officeart/2005/8/layout/list1"/>
    <dgm:cxn modelId="{0B03C8C9-BC43-4B65-83C5-0AA468E8924A}" type="presOf" srcId="{FCD05E60-0C22-44BC-886C-CAD731F9BEF2}" destId="{6244DDAD-0DBF-4645-A637-B25CFE90843F}" srcOrd="0" destOrd="0" presId="urn:microsoft.com/office/officeart/2005/8/layout/list1"/>
    <dgm:cxn modelId="{EF0BC46B-69C3-4893-9175-09FCAD6DEA19}" srcId="{BC5D1A38-A021-4A37-9FA7-3ABB2CB7B7AC}" destId="{B18BF602-27C7-4832-AAA8-A3A8DD7E1472}" srcOrd="2" destOrd="0" parTransId="{99883BB1-2FF7-469D-9DFB-285DFD718D24}" sibTransId="{26BF1EA8-4591-4B95-B531-917936546A4E}"/>
    <dgm:cxn modelId="{7F963677-8FAF-471D-BBBB-93DA06A694AC}" srcId="{BC5D1A38-A021-4A37-9FA7-3ABB2CB7B7AC}" destId="{FCD05E60-0C22-44BC-886C-CAD731F9BEF2}" srcOrd="3" destOrd="0" parTransId="{5AA57D1C-BCB1-48A1-BD1F-0EB8C19EA9DE}" sibTransId="{2645506A-0829-4CDA-BC33-F2E8B609EFAF}"/>
    <dgm:cxn modelId="{66767F93-A8F2-4DA7-9281-D3133394886E}" type="presOf" srcId="{FCD05E60-0C22-44BC-886C-CAD731F9BEF2}" destId="{8E80D009-C073-4FFA-A58B-E0DE3A8FA190}" srcOrd="1" destOrd="0" presId="urn:microsoft.com/office/officeart/2005/8/layout/list1"/>
    <dgm:cxn modelId="{51A14E22-819A-49F2-AC50-D26C7EAA5B0F}" srcId="{BC5D1A38-A021-4A37-9FA7-3ABB2CB7B7AC}" destId="{283F98CE-1548-41ED-89F9-F947E1B7694D}" srcOrd="1" destOrd="0" parTransId="{2B11F8D0-251C-46D6-85CA-18D4A094D43E}" sibTransId="{F7F5528D-CE29-471E-9B72-92FAAAAEC313}"/>
    <dgm:cxn modelId="{3511F60E-2404-428C-8C47-F8BE6B6D5B07}" type="presOf" srcId="{ACACF499-5839-4E9C-9C67-442EF71C168C}" destId="{08727525-9669-476F-84D6-09061F95B0BE}" srcOrd="1" destOrd="0" presId="urn:microsoft.com/office/officeart/2005/8/layout/list1"/>
    <dgm:cxn modelId="{D9A014AD-24D6-4141-B091-0B5329C34259}" srcId="{BC5D1A38-A021-4A37-9FA7-3ABB2CB7B7AC}" destId="{4C2CC0E1-9FA3-4DF6-8327-61D32666A465}" srcOrd="4" destOrd="0" parTransId="{169E82AA-0650-41C0-8C24-D12D10603114}" sibTransId="{E57DA575-D00F-4A98-90CB-285A27244D00}"/>
    <dgm:cxn modelId="{E3AF4D3A-DCA9-450E-96D8-03ADF8227AF4}" srcId="{BC5D1A38-A021-4A37-9FA7-3ABB2CB7B7AC}" destId="{C403715E-0618-4438-BBFF-6693E42B2FAC}" srcOrd="5" destOrd="0" parTransId="{B69A0714-8CD7-4235-A0B9-076420EBEE2F}" sibTransId="{6EA16024-3713-45F7-A7C3-CE4E01191A58}"/>
    <dgm:cxn modelId="{2217C8C8-DF2C-4DDF-AEC5-2BA5B7079664}" srcId="{BC5D1A38-A021-4A37-9FA7-3ABB2CB7B7AC}" destId="{B01C213B-27F5-4E7E-9A15-79D22FCA827C}" srcOrd="6" destOrd="0" parTransId="{1824B863-03D0-422C-BCF5-131DCD695D1D}" sibTransId="{5745064C-1041-47D1-A185-BB66167FE4BC}"/>
    <dgm:cxn modelId="{F68308DD-104D-4669-BAE9-1762CCE818C1}" type="presOf" srcId="{4C2CC0E1-9FA3-4DF6-8327-61D32666A465}" destId="{FCFECDAF-16FC-4953-984C-926971A5DB37}" srcOrd="0" destOrd="0" presId="urn:microsoft.com/office/officeart/2005/8/layout/list1"/>
    <dgm:cxn modelId="{1AEBD33C-5CD1-4616-BCFB-334C5FF396A3}" type="presOf" srcId="{283F98CE-1548-41ED-89F9-F947E1B7694D}" destId="{2415D259-634A-4DDB-8813-7B9D73269D49}" srcOrd="0" destOrd="0" presId="urn:microsoft.com/office/officeart/2005/8/layout/list1"/>
    <dgm:cxn modelId="{29B2BE9E-727D-40A0-8396-CCE27D725A47}" type="presOf" srcId="{283F98CE-1548-41ED-89F9-F947E1B7694D}" destId="{0DBCED26-539E-4F1B-BA67-AEE72103056D}" srcOrd="1" destOrd="0" presId="urn:microsoft.com/office/officeart/2005/8/layout/list1"/>
    <dgm:cxn modelId="{FF0C39C4-25BC-46E5-82BC-F9FA113228FD}" type="presOf" srcId="{C403715E-0618-4438-BBFF-6693E42B2FAC}" destId="{EF7298BA-7DCA-4FAE-AF49-599F37A15D3D}" srcOrd="1" destOrd="0" presId="urn:microsoft.com/office/officeart/2005/8/layout/list1"/>
    <dgm:cxn modelId="{36299B3D-2534-497B-9E28-99C3558D9E4A}" type="presOf" srcId="{ACACF499-5839-4E9C-9C67-442EF71C168C}" destId="{1D2835B4-37CB-445B-A07F-8B06FDAD6FC7}" srcOrd="0" destOrd="0" presId="urn:microsoft.com/office/officeart/2005/8/layout/list1"/>
    <dgm:cxn modelId="{3F0A3DDA-51E0-4FF2-9EE2-E8DF9EFCB3E2}" type="presOf" srcId="{BC5D1A38-A021-4A37-9FA7-3ABB2CB7B7AC}" destId="{26EF350D-5FFD-4C40-9E3E-C0B8E6877314}" srcOrd="0" destOrd="0" presId="urn:microsoft.com/office/officeart/2005/8/layout/list1"/>
    <dgm:cxn modelId="{F986AF84-B381-486C-9617-BC0388AC3EFC}" type="presOf" srcId="{B01C213B-27F5-4E7E-9A15-79D22FCA827C}" destId="{DAB2BEEF-1FF9-4A77-B678-04F8C0178FBB}" srcOrd="0" destOrd="0" presId="urn:microsoft.com/office/officeart/2005/8/layout/list1"/>
    <dgm:cxn modelId="{5D084568-5573-4366-B651-A2F46D4E38B3}" type="presOf" srcId="{39F04698-CCE3-4F5E-A045-B157AECF6653}" destId="{0CA56933-3A8B-4F42-AAAB-01F096FBD66C}" srcOrd="1" destOrd="0" presId="urn:microsoft.com/office/officeart/2005/8/layout/list1"/>
    <dgm:cxn modelId="{DAA9F7DB-9D9B-4468-805D-DD64CB86314F}" type="presParOf" srcId="{26EF350D-5FFD-4C40-9E3E-C0B8E6877314}" destId="{D8048387-4200-44C4-815B-032970E83EAC}" srcOrd="0" destOrd="0" presId="urn:microsoft.com/office/officeart/2005/8/layout/list1"/>
    <dgm:cxn modelId="{23EDEA9B-8866-4EAD-B902-F0D5A33C0063}" type="presParOf" srcId="{D8048387-4200-44C4-815B-032970E83EAC}" destId="{1D2835B4-37CB-445B-A07F-8B06FDAD6FC7}" srcOrd="0" destOrd="0" presId="urn:microsoft.com/office/officeart/2005/8/layout/list1"/>
    <dgm:cxn modelId="{550A30F0-1987-4267-8951-3865E9C57454}" type="presParOf" srcId="{D8048387-4200-44C4-815B-032970E83EAC}" destId="{08727525-9669-476F-84D6-09061F95B0BE}" srcOrd="1" destOrd="0" presId="urn:microsoft.com/office/officeart/2005/8/layout/list1"/>
    <dgm:cxn modelId="{8811400F-119A-49FB-B07B-493864621DCC}" type="presParOf" srcId="{26EF350D-5FFD-4C40-9E3E-C0B8E6877314}" destId="{57BD4E83-2202-4A6B-9965-F9E24F0D3017}" srcOrd="1" destOrd="0" presId="urn:microsoft.com/office/officeart/2005/8/layout/list1"/>
    <dgm:cxn modelId="{CE935FD2-41E9-4E95-B713-463CFDDCFECE}" type="presParOf" srcId="{26EF350D-5FFD-4C40-9E3E-C0B8E6877314}" destId="{60DE5501-5633-41D3-B254-77F78D13E616}" srcOrd="2" destOrd="0" presId="urn:microsoft.com/office/officeart/2005/8/layout/list1"/>
    <dgm:cxn modelId="{2BC40D06-BA2B-4358-9E25-5B9182721C01}" type="presParOf" srcId="{26EF350D-5FFD-4C40-9E3E-C0B8E6877314}" destId="{8CF34774-DBB2-47E3-9B02-A032D5459C21}" srcOrd="3" destOrd="0" presId="urn:microsoft.com/office/officeart/2005/8/layout/list1"/>
    <dgm:cxn modelId="{8C8ECBF5-49B9-4C11-9C8D-99307CC589C8}" type="presParOf" srcId="{26EF350D-5FFD-4C40-9E3E-C0B8E6877314}" destId="{462CE8D5-70CA-402D-978B-FA556F590E74}" srcOrd="4" destOrd="0" presId="urn:microsoft.com/office/officeart/2005/8/layout/list1"/>
    <dgm:cxn modelId="{68FE481E-600E-4580-B246-D8676A9CAB3B}" type="presParOf" srcId="{462CE8D5-70CA-402D-978B-FA556F590E74}" destId="{2415D259-634A-4DDB-8813-7B9D73269D49}" srcOrd="0" destOrd="0" presId="urn:microsoft.com/office/officeart/2005/8/layout/list1"/>
    <dgm:cxn modelId="{FC200964-0569-464B-9D2F-8E4FB5B15507}" type="presParOf" srcId="{462CE8D5-70CA-402D-978B-FA556F590E74}" destId="{0DBCED26-539E-4F1B-BA67-AEE72103056D}" srcOrd="1" destOrd="0" presId="urn:microsoft.com/office/officeart/2005/8/layout/list1"/>
    <dgm:cxn modelId="{C98FBBBC-505F-46F4-8775-A01B442D1912}" type="presParOf" srcId="{26EF350D-5FFD-4C40-9E3E-C0B8E6877314}" destId="{2E75FD4F-3E4F-44CB-89D3-396C0FB7EE67}" srcOrd="5" destOrd="0" presId="urn:microsoft.com/office/officeart/2005/8/layout/list1"/>
    <dgm:cxn modelId="{F447C9AE-B2C3-4F64-AE3E-371CCE92114D}" type="presParOf" srcId="{26EF350D-5FFD-4C40-9E3E-C0B8E6877314}" destId="{BAB4D9C1-997D-4190-BA42-ABD2CF818A25}" srcOrd="6" destOrd="0" presId="urn:microsoft.com/office/officeart/2005/8/layout/list1"/>
    <dgm:cxn modelId="{EA300132-297D-4B84-B5F4-ECCE90D37C66}" type="presParOf" srcId="{26EF350D-5FFD-4C40-9E3E-C0B8E6877314}" destId="{EC34E28D-D668-46FD-87CA-7B7CF586A71B}" srcOrd="7" destOrd="0" presId="urn:microsoft.com/office/officeart/2005/8/layout/list1"/>
    <dgm:cxn modelId="{43AB8022-773F-4B21-BA68-2496BD22BF69}" type="presParOf" srcId="{26EF350D-5FFD-4C40-9E3E-C0B8E6877314}" destId="{1CF2A110-FED5-4789-A6A0-C5562FD7E4BD}" srcOrd="8" destOrd="0" presId="urn:microsoft.com/office/officeart/2005/8/layout/list1"/>
    <dgm:cxn modelId="{5FBD8BF6-26E6-4035-AA56-12AC621427CA}" type="presParOf" srcId="{1CF2A110-FED5-4789-A6A0-C5562FD7E4BD}" destId="{07C65612-C84D-4E9E-9780-4A565D1CC27F}" srcOrd="0" destOrd="0" presId="urn:microsoft.com/office/officeart/2005/8/layout/list1"/>
    <dgm:cxn modelId="{BE50AFF4-D5D2-4558-A387-0B976FE2D9A8}" type="presParOf" srcId="{1CF2A110-FED5-4789-A6A0-C5562FD7E4BD}" destId="{BCC72C75-072C-4C34-A67A-819E7D7D59AF}" srcOrd="1" destOrd="0" presId="urn:microsoft.com/office/officeart/2005/8/layout/list1"/>
    <dgm:cxn modelId="{E77DD1AD-0188-4F83-8609-4EE220311830}" type="presParOf" srcId="{26EF350D-5FFD-4C40-9E3E-C0B8E6877314}" destId="{DB105100-4B05-4B47-A909-76D8E4EA68CB}" srcOrd="9" destOrd="0" presId="urn:microsoft.com/office/officeart/2005/8/layout/list1"/>
    <dgm:cxn modelId="{62ED49DD-C531-4BB7-8407-61D06CF8CD72}" type="presParOf" srcId="{26EF350D-5FFD-4C40-9E3E-C0B8E6877314}" destId="{330E9FC0-7FCA-407D-BF6C-39C6DF30B7A6}" srcOrd="10" destOrd="0" presId="urn:microsoft.com/office/officeart/2005/8/layout/list1"/>
    <dgm:cxn modelId="{F0C36364-3BB0-44D6-8F0A-9816DBAD104E}" type="presParOf" srcId="{26EF350D-5FFD-4C40-9E3E-C0B8E6877314}" destId="{815F4586-08D8-47F3-9714-4877ECF931D5}" srcOrd="11" destOrd="0" presId="urn:microsoft.com/office/officeart/2005/8/layout/list1"/>
    <dgm:cxn modelId="{ECCBFEF8-9223-4002-AB8D-6868E42156D8}" type="presParOf" srcId="{26EF350D-5FFD-4C40-9E3E-C0B8E6877314}" destId="{702FACDA-B46E-4129-91F1-BC9FCBCD2872}" srcOrd="12" destOrd="0" presId="urn:microsoft.com/office/officeart/2005/8/layout/list1"/>
    <dgm:cxn modelId="{CAF8C2B0-080C-4399-A6A3-23CF91E50E38}" type="presParOf" srcId="{702FACDA-B46E-4129-91F1-BC9FCBCD2872}" destId="{6244DDAD-0DBF-4645-A637-B25CFE90843F}" srcOrd="0" destOrd="0" presId="urn:microsoft.com/office/officeart/2005/8/layout/list1"/>
    <dgm:cxn modelId="{826821CF-DFA2-4E1E-8A62-F585F97C0EF8}" type="presParOf" srcId="{702FACDA-B46E-4129-91F1-BC9FCBCD2872}" destId="{8E80D009-C073-4FFA-A58B-E0DE3A8FA190}" srcOrd="1" destOrd="0" presId="urn:microsoft.com/office/officeart/2005/8/layout/list1"/>
    <dgm:cxn modelId="{D146EE96-2BAB-4747-A74A-55B9B2FEF5B4}" type="presParOf" srcId="{26EF350D-5FFD-4C40-9E3E-C0B8E6877314}" destId="{8716547E-C0E1-4D18-8704-8846A9A4B053}" srcOrd="13" destOrd="0" presId="urn:microsoft.com/office/officeart/2005/8/layout/list1"/>
    <dgm:cxn modelId="{B995F9DD-29A0-4E0C-888C-AB682C5768B9}" type="presParOf" srcId="{26EF350D-5FFD-4C40-9E3E-C0B8E6877314}" destId="{3AD4ABE6-1569-4773-82DC-7C5CC62E61DC}" srcOrd="14" destOrd="0" presId="urn:microsoft.com/office/officeart/2005/8/layout/list1"/>
    <dgm:cxn modelId="{21D438B7-E9E0-46CE-BB4F-1DCDAB5787B0}" type="presParOf" srcId="{26EF350D-5FFD-4C40-9E3E-C0B8E6877314}" destId="{33CE00AE-D636-440B-BD2F-F895E96C8900}" srcOrd="15" destOrd="0" presId="urn:microsoft.com/office/officeart/2005/8/layout/list1"/>
    <dgm:cxn modelId="{F6ACEE8B-51A5-41A0-9494-1137F3ABA2B2}" type="presParOf" srcId="{26EF350D-5FFD-4C40-9E3E-C0B8E6877314}" destId="{124E269D-C6A8-4377-81C5-FEA30D066D9A}" srcOrd="16" destOrd="0" presId="urn:microsoft.com/office/officeart/2005/8/layout/list1"/>
    <dgm:cxn modelId="{990DC6E8-0C57-46EA-A707-C7D26522747C}" type="presParOf" srcId="{124E269D-C6A8-4377-81C5-FEA30D066D9A}" destId="{FCFECDAF-16FC-4953-984C-926971A5DB37}" srcOrd="0" destOrd="0" presId="urn:microsoft.com/office/officeart/2005/8/layout/list1"/>
    <dgm:cxn modelId="{1CBCF300-4CC3-4CB0-AA31-B0CAC5429CAC}" type="presParOf" srcId="{124E269D-C6A8-4377-81C5-FEA30D066D9A}" destId="{2D106A07-307F-4E71-B513-6533B2D0ED78}" srcOrd="1" destOrd="0" presId="urn:microsoft.com/office/officeart/2005/8/layout/list1"/>
    <dgm:cxn modelId="{C80969F7-1065-49F6-AF15-2C4353ADFEF2}" type="presParOf" srcId="{26EF350D-5FFD-4C40-9E3E-C0B8E6877314}" destId="{84AB218C-CDB0-4528-8486-184968394164}" srcOrd="17" destOrd="0" presId="urn:microsoft.com/office/officeart/2005/8/layout/list1"/>
    <dgm:cxn modelId="{C4DB8A78-7FC5-4292-B4BD-6B6AB53203FC}" type="presParOf" srcId="{26EF350D-5FFD-4C40-9E3E-C0B8E6877314}" destId="{F6AE86E4-9452-4464-875D-A0118BCCDD0D}" srcOrd="18" destOrd="0" presId="urn:microsoft.com/office/officeart/2005/8/layout/list1"/>
    <dgm:cxn modelId="{72EFCD98-849A-4FCF-9394-9516C8884585}" type="presParOf" srcId="{26EF350D-5FFD-4C40-9E3E-C0B8E6877314}" destId="{419BE563-0D68-4FFA-89BF-3DABBAFB27E6}" srcOrd="19" destOrd="0" presId="urn:microsoft.com/office/officeart/2005/8/layout/list1"/>
    <dgm:cxn modelId="{A38E93C7-4121-4CAB-8C3C-E666A19DB4D9}" type="presParOf" srcId="{26EF350D-5FFD-4C40-9E3E-C0B8E6877314}" destId="{0C758B12-DA92-4DF2-9F4D-B3C581F2C42F}" srcOrd="20" destOrd="0" presId="urn:microsoft.com/office/officeart/2005/8/layout/list1"/>
    <dgm:cxn modelId="{37523EAF-92D5-4853-B9CC-3E5B2EBB2DEA}" type="presParOf" srcId="{0C758B12-DA92-4DF2-9F4D-B3C581F2C42F}" destId="{44AE8A63-161C-49D9-B480-EBF000BA3814}" srcOrd="0" destOrd="0" presId="urn:microsoft.com/office/officeart/2005/8/layout/list1"/>
    <dgm:cxn modelId="{DCA1E8F4-A554-4CD0-9788-BD70DF1CA883}" type="presParOf" srcId="{0C758B12-DA92-4DF2-9F4D-B3C581F2C42F}" destId="{EF7298BA-7DCA-4FAE-AF49-599F37A15D3D}" srcOrd="1" destOrd="0" presId="urn:microsoft.com/office/officeart/2005/8/layout/list1"/>
    <dgm:cxn modelId="{0845228A-BBB7-4BF3-9139-36B986D5A479}" type="presParOf" srcId="{26EF350D-5FFD-4C40-9E3E-C0B8E6877314}" destId="{A413097C-E047-4238-8F06-9F27BCC65C0C}" srcOrd="21" destOrd="0" presId="urn:microsoft.com/office/officeart/2005/8/layout/list1"/>
    <dgm:cxn modelId="{E30244B9-A8A5-49D2-9DF6-CCE9AE7A5DE9}" type="presParOf" srcId="{26EF350D-5FFD-4C40-9E3E-C0B8E6877314}" destId="{17BA8648-9EC3-4E77-8567-D79D031F3C21}" srcOrd="22" destOrd="0" presId="urn:microsoft.com/office/officeart/2005/8/layout/list1"/>
    <dgm:cxn modelId="{0DC0B59D-EC41-42BC-9475-963606E18920}" type="presParOf" srcId="{26EF350D-5FFD-4C40-9E3E-C0B8E6877314}" destId="{5825289F-33E8-4799-9820-FA7DB7CB1285}" srcOrd="23" destOrd="0" presId="urn:microsoft.com/office/officeart/2005/8/layout/list1"/>
    <dgm:cxn modelId="{68167104-2664-46FD-BD11-C0C8F82B56B0}" type="presParOf" srcId="{26EF350D-5FFD-4C40-9E3E-C0B8E6877314}" destId="{EF33945D-6D1F-4D25-8D50-72CD82DC8756}" srcOrd="24" destOrd="0" presId="urn:microsoft.com/office/officeart/2005/8/layout/list1"/>
    <dgm:cxn modelId="{ED54ED25-AAAB-4D38-A2D7-E07CD33DB171}" type="presParOf" srcId="{EF33945D-6D1F-4D25-8D50-72CD82DC8756}" destId="{DAB2BEEF-1FF9-4A77-B678-04F8C0178FBB}" srcOrd="0" destOrd="0" presId="urn:microsoft.com/office/officeart/2005/8/layout/list1"/>
    <dgm:cxn modelId="{4163CB45-93B9-4DE7-8EAB-B4079BC4B643}" type="presParOf" srcId="{EF33945D-6D1F-4D25-8D50-72CD82DC8756}" destId="{59AB3FB4-D984-40A4-ADCA-A052B1BF21E9}" srcOrd="1" destOrd="0" presId="urn:microsoft.com/office/officeart/2005/8/layout/list1"/>
    <dgm:cxn modelId="{60898B0D-1491-46DC-9116-9E8D121ED077}" type="presParOf" srcId="{26EF350D-5FFD-4C40-9E3E-C0B8E6877314}" destId="{D89CD76A-82BA-4448-9C80-3B6550BF5444}" srcOrd="25" destOrd="0" presId="urn:microsoft.com/office/officeart/2005/8/layout/list1"/>
    <dgm:cxn modelId="{D1FEFA21-5759-477B-9135-E18BED6075B3}" type="presParOf" srcId="{26EF350D-5FFD-4C40-9E3E-C0B8E6877314}" destId="{D87EA826-2957-438F-9079-5839C568D608}" srcOrd="26" destOrd="0" presId="urn:microsoft.com/office/officeart/2005/8/layout/list1"/>
    <dgm:cxn modelId="{44D0BA8E-8289-4052-A8B0-CB54D35E3903}" type="presParOf" srcId="{26EF350D-5FFD-4C40-9E3E-C0B8E6877314}" destId="{B356B460-2C00-4EF2-A071-D9F703F49F22}" srcOrd="27" destOrd="0" presId="urn:microsoft.com/office/officeart/2005/8/layout/list1"/>
    <dgm:cxn modelId="{6B878349-3BD8-44F7-A43C-180B56D2F3D0}" type="presParOf" srcId="{26EF350D-5FFD-4C40-9E3E-C0B8E6877314}" destId="{875C91FF-865C-46F2-A7E5-B25A6F0D1804}" srcOrd="28" destOrd="0" presId="urn:microsoft.com/office/officeart/2005/8/layout/list1"/>
    <dgm:cxn modelId="{5A809E18-FC8A-4C4B-B137-E553C067A6E4}" type="presParOf" srcId="{875C91FF-865C-46F2-A7E5-B25A6F0D1804}" destId="{8E5DFC24-5C02-4BFB-8ECA-B42F97B22628}" srcOrd="0" destOrd="0" presId="urn:microsoft.com/office/officeart/2005/8/layout/list1"/>
    <dgm:cxn modelId="{AA43C299-1760-4805-92A7-82A95AAAF4E9}" type="presParOf" srcId="{875C91FF-865C-46F2-A7E5-B25A6F0D1804}" destId="{0CA56933-3A8B-4F42-AAAB-01F096FBD66C}" srcOrd="1" destOrd="0" presId="urn:microsoft.com/office/officeart/2005/8/layout/list1"/>
    <dgm:cxn modelId="{63EDAB46-3041-4E5E-9EA9-6829306F4FBA}" type="presParOf" srcId="{26EF350D-5FFD-4C40-9E3E-C0B8E6877314}" destId="{E8A1C922-1714-481E-8AE4-EA92657DE4EA}" srcOrd="29" destOrd="0" presId="urn:microsoft.com/office/officeart/2005/8/layout/list1"/>
    <dgm:cxn modelId="{69676B55-AB43-42B6-8123-C21610C13DED}" type="presParOf" srcId="{26EF350D-5FFD-4C40-9E3E-C0B8E6877314}" destId="{A22D91BD-3ABD-4D6D-9525-83F35E9A5D1D}" srcOrd="3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3A7162-9F16-4A10-AF1E-6DBBD6B381A0}" type="doc">
      <dgm:prSet loTypeId="urn:microsoft.com/office/officeart/2005/8/layout/vProcess5" loCatId="process" qsTypeId="urn:microsoft.com/office/officeart/2005/8/quickstyle/3d1" qsCatId="3D" csTypeId="urn:microsoft.com/office/officeart/2005/8/colors/colorful1" csCatId="colorful" phldr="1"/>
      <dgm:spPr/>
    </dgm:pt>
    <dgm:pt modelId="{05A284FF-4787-449D-BF00-8C16A08B140F}">
      <dgm:prSet phldrT="[Text]" custT="1"/>
      <dgm:spPr/>
      <dgm:t>
        <a:bodyPr/>
        <a:lstStyle/>
        <a:p>
          <a:r>
            <a:rPr lang="mr-IN" sz="1600" dirty="0" smtClean="0"/>
            <a:t>गर बनविण्यासाठी आंब्याची साल काढून १/२ इंचाच्या फोडी करा व पाणी (प्रमाण १:१) ब्लेंडर मध्ये घाला. </a:t>
          </a:r>
          <a:endParaRPr lang="en-US" sz="1600" dirty="0"/>
        </a:p>
      </dgm:t>
    </dgm:pt>
    <dgm:pt modelId="{7A9CCB42-1F59-4DC8-912F-A70765411481}" type="parTrans" cxnId="{0D940CEA-DB26-438D-8921-A5BA205BFED3}">
      <dgm:prSet/>
      <dgm:spPr/>
      <dgm:t>
        <a:bodyPr/>
        <a:lstStyle/>
        <a:p>
          <a:endParaRPr lang="en-US" sz="2800"/>
        </a:p>
      </dgm:t>
    </dgm:pt>
    <dgm:pt modelId="{2E8414C0-D6BE-46ED-841B-06FCE9C345B4}" type="sibTrans" cxnId="{0D940CEA-DB26-438D-8921-A5BA205BFED3}">
      <dgm:prSet custT="1"/>
      <dgm:spPr/>
      <dgm:t>
        <a:bodyPr/>
        <a:lstStyle/>
        <a:p>
          <a:endParaRPr lang="en-US" sz="1100" dirty="0"/>
        </a:p>
      </dgm:t>
    </dgm:pt>
    <dgm:pt modelId="{0EC38E79-B819-4D1D-B709-2B7F827C7289}">
      <dgm:prSet phldrT="[Text]" custT="1"/>
      <dgm:spPr/>
      <dgm:t>
        <a:bodyPr/>
        <a:lstStyle/>
        <a:p>
          <a:r>
            <a:rPr lang="mr-IN" sz="1600" dirty="0" smtClean="0"/>
            <a:t>मिश्रणाचे तापमान ८०</a:t>
          </a:r>
          <a:r>
            <a:rPr lang="mr-IN" sz="1600" dirty="0" smtClean="0">
              <a:latin typeface="Mangal"/>
              <a:cs typeface="Mangal"/>
            </a:rPr>
            <a:t>°</a:t>
          </a:r>
          <a:r>
            <a:rPr lang="mr-IN" sz="1600" dirty="0" smtClean="0"/>
            <a:t> सेल्सीअस होइपर्यंत पर्यंत मिश्रण मध्यम आचेवर ठेवा त्यानंतर मंद आचेवर ३० मिनिटे उकळी येइपर्यंत ठेवा. उकळत असताना मिश्रण वारंवार हलवत रहा.</a:t>
          </a:r>
          <a:endParaRPr lang="en-US" sz="1600" dirty="0"/>
        </a:p>
      </dgm:t>
    </dgm:pt>
    <dgm:pt modelId="{3F44E5BF-D112-4C17-8D9F-5DBBEE52633A}" type="parTrans" cxnId="{CD0B219E-6EB2-4362-AB7F-1BA3E6F88200}">
      <dgm:prSet/>
      <dgm:spPr/>
      <dgm:t>
        <a:bodyPr/>
        <a:lstStyle/>
        <a:p>
          <a:endParaRPr lang="en-US" sz="2800"/>
        </a:p>
      </dgm:t>
    </dgm:pt>
    <dgm:pt modelId="{E0B33861-636D-41D2-B437-015E503B17B4}" type="sibTrans" cxnId="{CD0B219E-6EB2-4362-AB7F-1BA3E6F88200}">
      <dgm:prSet custT="1"/>
      <dgm:spPr/>
      <dgm:t>
        <a:bodyPr/>
        <a:lstStyle/>
        <a:p>
          <a:endParaRPr lang="en-US" sz="1100" dirty="0"/>
        </a:p>
      </dgm:t>
    </dgm:pt>
    <dgm:pt modelId="{B39D5AA1-F160-4AD3-902C-AEBA3D123D0B}">
      <dgm:prSet phldrT="[Text]" custT="1"/>
      <dgm:spPr/>
      <dgm:t>
        <a:bodyPr/>
        <a:lstStyle/>
        <a:p>
          <a:r>
            <a:rPr lang="mr-IN" sz="1600" dirty="0" smtClean="0"/>
            <a:t>साखर व इतर घटक जसे कि सायट्रिक आम्ल पदार्थ टाका ( आवश्यकता वाटल्यास  पेक्टिन, रंग, विशिष्ट स्वाद येण्यासाठी कृत्रिम स्वादाचे थेंब इ.)</a:t>
          </a:r>
          <a:endParaRPr lang="en-US" sz="1600" dirty="0"/>
        </a:p>
      </dgm:t>
    </dgm:pt>
    <dgm:pt modelId="{B8693CFF-98EF-4F15-8FE2-F061A836950F}" type="parTrans" cxnId="{B709E142-5CAA-4384-829D-1ECFF6CD695B}">
      <dgm:prSet/>
      <dgm:spPr/>
      <dgm:t>
        <a:bodyPr/>
        <a:lstStyle/>
        <a:p>
          <a:endParaRPr lang="en-US" sz="2800"/>
        </a:p>
      </dgm:t>
    </dgm:pt>
    <dgm:pt modelId="{B5619CE2-A54D-45BD-8AA5-1C6D2E5B9429}" type="sibTrans" cxnId="{B709E142-5CAA-4384-829D-1ECFF6CD695B}">
      <dgm:prSet custT="1"/>
      <dgm:spPr/>
      <dgm:t>
        <a:bodyPr/>
        <a:lstStyle/>
        <a:p>
          <a:endParaRPr lang="en-US" sz="1100" dirty="0"/>
        </a:p>
      </dgm:t>
    </dgm:pt>
    <dgm:pt modelId="{9D654B74-BB6D-4703-B21A-A4770DCF30FA}">
      <dgm:prSet custT="1"/>
      <dgm:spPr/>
      <dgm:t>
        <a:bodyPr/>
        <a:lstStyle/>
        <a:p>
          <a:r>
            <a:rPr lang="mr-IN" sz="1600" dirty="0" smtClean="0"/>
            <a:t>मिश्रण निर्जंतुकीकरण केलेल्या जार मध्ये भरा.</a:t>
          </a:r>
        </a:p>
        <a:p>
          <a:r>
            <a:rPr lang="mr-IN" sz="1600" dirty="0" smtClean="0"/>
            <a:t>*निर्जंतुकीकरण – यासाठी झाकण न लावलेल्या बाटल्या उकळत्या पाण्यात ८०</a:t>
          </a:r>
          <a:r>
            <a:rPr lang="mr-IN" sz="1600" baseline="30000" dirty="0" smtClean="0"/>
            <a:t>०</a:t>
          </a:r>
          <a:r>
            <a:rPr lang="mr-IN" sz="1600" dirty="0" smtClean="0"/>
            <a:t> सेल्सिअस तापमानावर १५ मिनिटे ठेवा.</a:t>
          </a:r>
          <a:endParaRPr lang="en-US" sz="1600" dirty="0"/>
        </a:p>
      </dgm:t>
    </dgm:pt>
    <dgm:pt modelId="{0DDA1E56-2E02-47D0-9F41-8F53FFE64B3B}" type="parTrans" cxnId="{8D6AF137-ECD7-4E57-B793-3C638E2EAC26}">
      <dgm:prSet/>
      <dgm:spPr/>
      <dgm:t>
        <a:bodyPr/>
        <a:lstStyle/>
        <a:p>
          <a:endParaRPr lang="en-US" sz="2800"/>
        </a:p>
      </dgm:t>
    </dgm:pt>
    <dgm:pt modelId="{8E953DDC-9B5E-4602-87E7-8ED6AE8555B5}" type="sibTrans" cxnId="{8D6AF137-ECD7-4E57-B793-3C638E2EAC26}">
      <dgm:prSet custT="1"/>
      <dgm:spPr/>
      <dgm:t>
        <a:bodyPr/>
        <a:lstStyle/>
        <a:p>
          <a:endParaRPr lang="en-US" sz="1100" dirty="0"/>
        </a:p>
      </dgm:t>
    </dgm:pt>
    <dgm:pt modelId="{BB3DB239-D2D7-4718-B595-E61016CE8AAA}">
      <dgm:prSet custT="1"/>
      <dgm:spPr/>
      <dgm:t>
        <a:bodyPr/>
        <a:lstStyle/>
        <a:p>
          <a:r>
            <a:rPr lang="mr-IN" sz="1600" dirty="0" smtClean="0"/>
            <a:t>एकूण विद्राव्य घटकाची पातळी ६८</a:t>
          </a:r>
          <a:r>
            <a:rPr lang="mr-IN" sz="1600" dirty="0" smtClean="0">
              <a:latin typeface="Mangal"/>
              <a:cs typeface="Mangal"/>
            </a:rPr>
            <a:t>° ब्रिक्स इतकी येण्याकरिता  मिश्रण </a:t>
          </a:r>
          <a:r>
            <a:rPr lang="mr-IN" sz="1600" dirty="0" smtClean="0"/>
            <a:t>अजून ३० मिनिटे गरम करा. </a:t>
          </a:r>
          <a:endParaRPr lang="en-US" sz="1600" dirty="0"/>
        </a:p>
      </dgm:t>
    </dgm:pt>
    <dgm:pt modelId="{C0A354B0-527F-4CB4-919F-A8AC2CAEF49E}" type="parTrans" cxnId="{65B095E7-BFF2-4697-A4C0-E88602C2195A}">
      <dgm:prSet/>
      <dgm:spPr/>
      <dgm:t>
        <a:bodyPr/>
        <a:lstStyle/>
        <a:p>
          <a:endParaRPr lang="en-US" sz="2800"/>
        </a:p>
      </dgm:t>
    </dgm:pt>
    <dgm:pt modelId="{7D91D484-CD55-4982-9090-91963883C39B}" type="sibTrans" cxnId="{65B095E7-BFF2-4697-A4C0-E88602C2195A}">
      <dgm:prSet custT="1"/>
      <dgm:spPr/>
      <dgm:t>
        <a:bodyPr/>
        <a:lstStyle/>
        <a:p>
          <a:endParaRPr lang="en-US" sz="1100" dirty="0"/>
        </a:p>
      </dgm:t>
    </dgm:pt>
    <dgm:pt modelId="{9700ACEC-F206-4166-918C-D747BC17D9C6}">
      <dgm:prSet custT="1"/>
      <dgm:spPr/>
      <dgm:t>
        <a:bodyPr/>
        <a:lstStyle/>
        <a:p>
          <a:endParaRPr lang="en-US"/>
        </a:p>
      </dgm:t>
    </dgm:pt>
    <dgm:pt modelId="{61184CED-9AE2-4D90-830F-DDA0D65D350F}" type="parTrans" cxnId="{9713F021-997F-404E-92C2-15E3C23F850F}">
      <dgm:prSet/>
      <dgm:spPr/>
      <dgm:t>
        <a:bodyPr/>
        <a:lstStyle/>
        <a:p>
          <a:endParaRPr lang="en-US" sz="2800"/>
        </a:p>
      </dgm:t>
    </dgm:pt>
    <dgm:pt modelId="{F8E9D077-9B8B-4C2E-854B-14003B6098B2}" type="sibTrans" cxnId="{9713F021-997F-404E-92C2-15E3C23F850F}">
      <dgm:prSet/>
      <dgm:spPr/>
      <dgm:t>
        <a:bodyPr/>
        <a:lstStyle/>
        <a:p>
          <a:endParaRPr lang="en-US" sz="2800"/>
        </a:p>
      </dgm:t>
    </dgm:pt>
    <dgm:pt modelId="{1054A584-DC75-4068-B6C2-42F20F0ED16C}">
      <dgm:prSet custT="1"/>
      <dgm:spPr/>
      <dgm:t>
        <a:bodyPr/>
        <a:lstStyle/>
        <a:p>
          <a:endParaRPr lang="en-US"/>
        </a:p>
      </dgm:t>
    </dgm:pt>
    <dgm:pt modelId="{54D5C3F8-42D8-4CE0-AAA7-31B1222B5C75}" type="parTrans" cxnId="{D5AEC049-D8CC-41B1-8AFF-36B84A9C9F24}">
      <dgm:prSet/>
      <dgm:spPr/>
      <dgm:t>
        <a:bodyPr/>
        <a:lstStyle/>
        <a:p>
          <a:endParaRPr lang="en-US" sz="2800"/>
        </a:p>
      </dgm:t>
    </dgm:pt>
    <dgm:pt modelId="{96DD5396-CB3F-4A97-9642-65DD9E895E69}" type="sibTrans" cxnId="{D5AEC049-D8CC-41B1-8AFF-36B84A9C9F24}">
      <dgm:prSet custT="1"/>
      <dgm:spPr/>
      <dgm:t>
        <a:bodyPr/>
        <a:lstStyle/>
        <a:p>
          <a:endParaRPr lang="en-US" sz="1100" dirty="0"/>
        </a:p>
      </dgm:t>
    </dgm:pt>
    <dgm:pt modelId="{626CE278-7EC3-4217-9A63-9020A024E562}" type="pres">
      <dgm:prSet presAssocID="{2A3A7162-9F16-4A10-AF1E-6DBBD6B381A0}" presName="outerComposite" presStyleCnt="0">
        <dgm:presLayoutVars>
          <dgm:chMax val="5"/>
          <dgm:dir/>
          <dgm:resizeHandles val="exact"/>
        </dgm:presLayoutVars>
      </dgm:prSet>
      <dgm:spPr/>
    </dgm:pt>
    <dgm:pt modelId="{631012B0-B9A9-4B6C-8522-9A22C7CAC22F}" type="pres">
      <dgm:prSet presAssocID="{2A3A7162-9F16-4A10-AF1E-6DBBD6B381A0}" presName="dummyMaxCanvas" presStyleCnt="0">
        <dgm:presLayoutVars/>
      </dgm:prSet>
      <dgm:spPr/>
    </dgm:pt>
    <dgm:pt modelId="{83C9A0C8-C38F-41BF-8B1B-99FB799EDA20}" type="pres">
      <dgm:prSet presAssocID="{2A3A7162-9F16-4A10-AF1E-6DBBD6B381A0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370B9-1558-468D-AEB7-BBE3248BB3B5}" type="pres">
      <dgm:prSet presAssocID="{2A3A7162-9F16-4A10-AF1E-6DBBD6B381A0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9FB163-6C9D-43EF-A5B6-C0DC4FB5DD7E}" type="pres">
      <dgm:prSet presAssocID="{2A3A7162-9F16-4A10-AF1E-6DBBD6B381A0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2DCDE1-C66E-4422-B440-7A6DA68EAB5F}" type="pres">
      <dgm:prSet presAssocID="{2A3A7162-9F16-4A10-AF1E-6DBBD6B381A0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E466B-B771-4C88-B6E2-88F79CECB27E}" type="pres">
      <dgm:prSet presAssocID="{2A3A7162-9F16-4A10-AF1E-6DBBD6B381A0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281D4D-EC42-41C2-8DB7-C9982A00CEED}" type="pres">
      <dgm:prSet presAssocID="{2A3A7162-9F16-4A10-AF1E-6DBBD6B381A0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4DC13-9641-47D8-AF42-B6D6E909EBDE}" type="pres">
      <dgm:prSet presAssocID="{2A3A7162-9F16-4A10-AF1E-6DBBD6B381A0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6FBDE3-582E-42B6-9879-CA9B40C87B61}" type="pres">
      <dgm:prSet presAssocID="{2A3A7162-9F16-4A10-AF1E-6DBBD6B381A0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FB17E3-B71E-4F3B-88BC-19E4D5204F7F}" type="pres">
      <dgm:prSet presAssocID="{2A3A7162-9F16-4A10-AF1E-6DBBD6B381A0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96D226-0A82-403D-A5B6-17C326A83599}" type="pres">
      <dgm:prSet presAssocID="{2A3A7162-9F16-4A10-AF1E-6DBBD6B381A0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03AF1E-D656-48B4-AFCF-C568E9CD54F0}" type="pres">
      <dgm:prSet presAssocID="{2A3A7162-9F16-4A10-AF1E-6DBBD6B381A0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F860DB-DEDC-4243-8906-CB7C217BD0F8}" type="pres">
      <dgm:prSet presAssocID="{2A3A7162-9F16-4A10-AF1E-6DBBD6B381A0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1FB33-E295-4C37-9DC8-A151283396B2}" type="pres">
      <dgm:prSet presAssocID="{2A3A7162-9F16-4A10-AF1E-6DBBD6B381A0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B358F7-2D4F-4164-B21A-D5D503633422}" type="pres">
      <dgm:prSet presAssocID="{2A3A7162-9F16-4A10-AF1E-6DBBD6B381A0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476796-6211-4D5D-BC38-F3DB755BDACC}" type="presOf" srcId="{0EC38E79-B819-4D1D-B709-2B7F827C7289}" destId="{EB6370B9-1558-468D-AEB7-BBE3248BB3B5}" srcOrd="0" destOrd="0" presId="urn:microsoft.com/office/officeart/2005/8/layout/vProcess5"/>
    <dgm:cxn modelId="{10CD5060-D935-4ECA-9E92-2883696AB645}" type="presOf" srcId="{05A284FF-4787-449D-BF00-8C16A08B140F}" destId="{83C9A0C8-C38F-41BF-8B1B-99FB799EDA20}" srcOrd="0" destOrd="0" presId="urn:microsoft.com/office/officeart/2005/8/layout/vProcess5"/>
    <dgm:cxn modelId="{D5AEC049-D8CC-41B1-8AFF-36B84A9C9F24}" srcId="{2A3A7162-9F16-4A10-AF1E-6DBBD6B381A0}" destId="{1054A584-DC75-4068-B6C2-42F20F0ED16C}" srcOrd="5" destOrd="0" parTransId="{54D5C3F8-42D8-4CE0-AAA7-31B1222B5C75}" sibTransId="{96DD5396-CB3F-4A97-9642-65DD9E895E69}"/>
    <dgm:cxn modelId="{C1B761EF-F85E-4A1F-860E-6D27E0D9B071}" type="presOf" srcId="{BB3DB239-D2D7-4718-B595-E61016CE8AAA}" destId="{1F2DCDE1-C66E-4422-B440-7A6DA68EAB5F}" srcOrd="0" destOrd="0" presId="urn:microsoft.com/office/officeart/2005/8/layout/vProcess5"/>
    <dgm:cxn modelId="{2A1CF82A-7A2C-4EE5-962D-BB69D3D21048}" type="presOf" srcId="{2E8414C0-D6BE-46ED-841B-06FCE9C345B4}" destId="{7F281D4D-EC42-41C2-8DB7-C9982A00CEED}" srcOrd="0" destOrd="0" presId="urn:microsoft.com/office/officeart/2005/8/layout/vProcess5"/>
    <dgm:cxn modelId="{1190A6F3-0AD1-4920-BD0A-AFA40E3D9089}" type="presOf" srcId="{9D654B74-BB6D-4703-B21A-A4770DCF30FA}" destId="{59B358F7-2D4F-4164-B21A-D5D503633422}" srcOrd="1" destOrd="0" presId="urn:microsoft.com/office/officeart/2005/8/layout/vProcess5"/>
    <dgm:cxn modelId="{A19E38E3-8251-4D75-BC37-C27E222C98AC}" type="presOf" srcId="{7D91D484-CD55-4982-9090-91963883C39B}" destId="{B4FB17E3-B71E-4F3B-88BC-19E4D5204F7F}" srcOrd="0" destOrd="0" presId="urn:microsoft.com/office/officeart/2005/8/layout/vProcess5"/>
    <dgm:cxn modelId="{18C65EAB-40C4-4E87-990F-8C192F48A633}" type="presOf" srcId="{2A3A7162-9F16-4A10-AF1E-6DBBD6B381A0}" destId="{626CE278-7EC3-4217-9A63-9020A024E562}" srcOrd="0" destOrd="0" presId="urn:microsoft.com/office/officeart/2005/8/layout/vProcess5"/>
    <dgm:cxn modelId="{89115E18-5A17-4C38-B38F-2EAD984B15C1}" type="presOf" srcId="{B39D5AA1-F160-4AD3-902C-AEBA3D123D0B}" destId="{34F860DB-DEDC-4243-8906-CB7C217BD0F8}" srcOrd="1" destOrd="0" presId="urn:microsoft.com/office/officeart/2005/8/layout/vProcess5"/>
    <dgm:cxn modelId="{B3E04A86-B48B-44EA-B15A-1AA9C03B6443}" type="presOf" srcId="{E0B33861-636D-41D2-B437-015E503B17B4}" destId="{4D34DC13-9641-47D8-AF42-B6D6E909EBDE}" srcOrd="0" destOrd="0" presId="urn:microsoft.com/office/officeart/2005/8/layout/vProcess5"/>
    <dgm:cxn modelId="{3D60D8C9-55AF-41EF-AF0B-E9D4FCCD01A7}" type="presOf" srcId="{BB3DB239-D2D7-4718-B595-E61016CE8AAA}" destId="{F9D1FB33-E295-4C37-9DC8-A151283396B2}" srcOrd="1" destOrd="0" presId="urn:microsoft.com/office/officeart/2005/8/layout/vProcess5"/>
    <dgm:cxn modelId="{9713F021-997F-404E-92C2-15E3C23F850F}" srcId="{2A3A7162-9F16-4A10-AF1E-6DBBD6B381A0}" destId="{9700ACEC-F206-4166-918C-D747BC17D9C6}" srcOrd="6" destOrd="0" parTransId="{61184CED-9AE2-4D90-830F-DDA0D65D350F}" sibTransId="{F8E9D077-9B8B-4C2E-854B-14003B6098B2}"/>
    <dgm:cxn modelId="{65B095E7-BFF2-4697-A4C0-E88602C2195A}" srcId="{2A3A7162-9F16-4A10-AF1E-6DBBD6B381A0}" destId="{BB3DB239-D2D7-4718-B595-E61016CE8AAA}" srcOrd="3" destOrd="0" parTransId="{C0A354B0-527F-4CB4-919F-A8AC2CAEF49E}" sibTransId="{7D91D484-CD55-4982-9090-91963883C39B}"/>
    <dgm:cxn modelId="{8D6AF137-ECD7-4E57-B793-3C638E2EAC26}" srcId="{2A3A7162-9F16-4A10-AF1E-6DBBD6B381A0}" destId="{9D654B74-BB6D-4703-B21A-A4770DCF30FA}" srcOrd="4" destOrd="0" parTransId="{0DDA1E56-2E02-47D0-9F41-8F53FFE64B3B}" sibTransId="{8E953DDC-9B5E-4602-87E7-8ED6AE8555B5}"/>
    <dgm:cxn modelId="{0D940CEA-DB26-438D-8921-A5BA205BFED3}" srcId="{2A3A7162-9F16-4A10-AF1E-6DBBD6B381A0}" destId="{05A284FF-4787-449D-BF00-8C16A08B140F}" srcOrd="0" destOrd="0" parTransId="{7A9CCB42-1F59-4DC8-912F-A70765411481}" sibTransId="{2E8414C0-D6BE-46ED-841B-06FCE9C345B4}"/>
    <dgm:cxn modelId="{CD0B219E-6EB2-4362-AB7F-1BA3E6F88200}" srcId="{2A3A7162-9F16-4A10-AF1E-6DBBD6B381A0}" destId="{0EC38E79-B819-4D1D-B709-2B7F827C7289}" srcOrd="1" destOrd="0" parTransId="{3F44E5BF-D112-4C17-8D9F-5DBBEE52633A}" sibTransId="{E0B33861-636D-41D2-B437-015E503B17B4}"/>
    <dgm:cxn modelId="{1C6E491F-4CEF-4F60-82C6-DE6E6DEC527F}" type="presOf" srcId="{0EC38E79-B819-4D1D-B709-2B7F827C7289}" destId="{4D03AF1E-D656-48B4-AFCF-C568E9CD54F0}" srcOrd="1" destOrd="0" presId="urn:microsoft.com/office/officeart/2005/8/layout/vProcess5"/>
    <dgm:cxn modelId="{F196627C-0F4E-4000-8F38-CECB4F41B337}" type="presOf" srcId="{B5619CE2-A54D-45BD-8AA5-1C6D2E5B9429}" destId="{7B6FBDE3-582E-42B6-9879-CA9B40C87B61}" srcOrd="0" destOrd="0" presId="urn:microsoft.com/office/officeart/2005/8/layout/vProcess5"/>
    <dgm:cxn modelId="{8371280E-9FB9-42CB-90D9-2FD9CA25A328}" type="presOf" srcId="{05A284FF-4787-449D-BF00-8C16A08B140F}" destId="{2F96D226-0A82-403D-A5B6-17C326A83599}" srcOrd="1" destOrd="0" presId="urn:microsoft.com/office/officeart/2005/8/layout/vProcess5"/>
    <dgm:cxn modelId="{5245CA87-B40E-486F-BEC8-D1A06AD5112D}" type="presOf" srcId="{9D654B74-BB6D-4703-B21A-A4770DCF30FA}" destId="{BFDE466B-B771-4C88-B6E2-88F79CECB27E}" srcOrd="0" destOrd="0" presId="urn:microsoft.com/office/officeart/2005/8/layout/vProcess5"/>
    <dgm:cxn modelId="{B709E142-5CAA-4384-829D-1ECFF6CD695B}" srcId="{2A3A7162-9F16-4A10-AF1E-6DBBD6B381A0}" destId="{B39D5AA1-F160-4AD3-902C-AEBA3D123D0B}" srcOrd="2" destOrd="0" parTransId="{B8693CFF-98EF-4F15-8FE2-F061A836950F}" sibTransId="{B5619CE2-A54D-45BD-8AA5-1C6D2E5B9429}"/>
    <dgm:cxn modelId="{6EB6C0FF-EE18-4E21-ACA8-216970C95F89}" type="presOf" srcId="{B39D5AA1-F160-4AD3-902C-AEBA3D123D0B}" destId="{3A9FB163-6C9D-43EF-A5B6-C0DC4FB5DD7E}" srcOrd="0" destOrd="0" presId="urn:microsoft.com/office/officeart/2005/8/layout/vProcess5"/>
    <dgm:cxn modelId="{9CA2733A-83CF-4F1D-9CE0-1F80135488F9}" type="presParOf" srcId="{626CE278-7EC3-4217-9A63-9020A024E562}" destId="{631012B0-B9A9-4B6C-8522-9A22C7CAC22F}" srcOrd="0" destOrd="0" presId="urn:microsoft.com/office/officeart/2005/8/layout/vProcess5"/>
    <dgm:cxn modelId="{A4917870-6F68-41D3-A799-E37C267F1E9C}" type="presParOf" srcId="{626CE278-7EC3-4217-9A63-9020A024E562}" destId="{83C9A0C8-C38F-41BF-8B1B-99FB799EDA20}" srcOrd="1" destOrd="0" presId="urn:microsoft.com/office/officeart/2005/8/layout/vProcess5"/>
    <dgm:cxn modelId="{C78E1248-0FD6-4A8A-85D5-C3CCF2B7775E}" type="presParOf" srcId="{626CE278-7EC3-4217-9A63-9020A024E562}" destId="{EB6370B9-1558-468D-AEB7-BBE3248BB3B5}" srcOrd="2" destOrd="0" presId="urn:microsoft.com/office/officeart/2005/8/layout/vProcess5"/>
    <dgm:cxn modelId="{9A1FE372-365A-4644-855E-6B9EBAD79B26}" type="presParOf" srcId="{626CE278-7EC3-4217-9A63-9020A024E562}" destId="{3A9FB163-6C9D-43EF-A5B6-C0DC4FB5DD7E}" srcOrd="3" destOrd="0" presId="urn:microsoft.com/office/officeart/2005/8/layout/vProcess5"/>
    <dgm:cxn modelId="{3F411353-487C-4C11-AD42-47CFABCAF766}" type="presParOf" srcId="{626CE278-7EC3-4217-9A63-9020A024E562}" destId="{1F2DCDE1-C66E-4422-B440-7A6DA68EAB5F}" srcOrd="4" destOrd="0" presId="urn:microsoft.com/office/officeart/2005/8/layout/vProcess5"/>
    <dgm:cxn modelId="{94DE3246-5E60-489C-B379-240C61731180}" type="presParOf" srcId="{626CE278-7EC3-4217-9A63-9020A024E562}" destId="{BFDE466B-B771-4C88-B6E2-88F79CECB27E}" srcOrd="5" destOrd="0" presId="urn:microsoft.com/office/officeart/2005/8/layout/vProcess5"/>
    <dgm:cxn modelId="{CA9691CD-D2C7-49EB-A40D-0288F0542E47}" type="presParOf" srcId="{626CE278-7EC3-4217-9A63-9020A024E562}" destId="{7F281D4D-EC42-41C2-8DB7-C9982A00CEED}" srcOrd="6" destOrd="0" presId="urn:microsoft.com/office/officeart/2005/8/layout/vProcess5"/>
    <dgm:cxn modelId="{A0B4927D-D7D3-4AD2-901A-3FC5AB7E7259}" type="presParOf" srcId="{626CE278-7EC3-4217-9A63-9020A024E562}" destId="{4D34DC13-9641-47D8-AF42-B6D6E909EBDE}" srcOrd="7" destOrd="0" presId="urn:microsoft.com/office/officeart/2005/8/layout/vProcess5"/>
    <dgm:cxn modelId="{7B6FBB88-EEB7-4419-866C-3470F0846958}" type="presParOf" srcId="{626CE278-7EC3-4217-9A63-9020A024E562}" destId="{7B6FBDE3-582E-42B6-9879-CA9B40C87B61}" srcOrd="8" destOrd="0" presId="urn:microsoft.com/office/officeart/2005/8/layout/vProcess5"/>
    <dgm:cxn modelId="{AC5C9D6B-59BB-46C8-B218-35AC78D90275}" type="presParOf" srcId="{626CE278-7EC3-4217-9A63-9020A024E562}" destId="{B4FB17E3-B71E-4F3B-88BC-19E4D5204F7F}" srcOrd="9" destOrd="0" presId="urn:microsoft.com/office/officeart/2005/8/layout/vProcess5"/>
    <dgm:cxn modelId="{CEF7515A-4703-4711-8AB1-F2FCE1B929EB}" type="presParOf" srcId="{626CE278-7EC3-4217-9A63-9020A024E562}" destId="{2F96D226-0A82-403D-A5B6-17C326A83599}" srcOrd="10" destOrd="0" presId="urn:microsoft.com/office/officeart/2005/8/layout/vProcess5"/>
    <dgm:cxn modelId="{BABC3CE5-71FA-4C47-9A8F-BCE1BCD6833B}" type="presParOf" srcId="{626CE278-7EC3-4217-9A63-9020A024E562}" destId="{4D03AF1E-D656-48B4-AFCF-C568E9CD54F0}" srcOrd="11" destOrd="0" presId="urn:microsoft.com/office/officeart/2005/8/layout/vProcess5"/>
    <dgm:cxn modelId="{FE62A03A-F77B-4C9B-BB07-4DAC095CD370}" type="presParOf" srcId="{626CE278-7EC3-4217-9A63-9020A024E562}" destId="{34F860DB-DEDC-4243-8906-CB7C217BD0F8}" srcOrd="12" destOrd="0" presId="urn:microsoft.com/office/officeart/2005/8/layout/vProcess5"/>
    <dgm:cxn modelId="{70B03DB9-78F7-4A03-9600-C86A9CA655B3}" type="presParOf" srcId="{626CE278-7EC3-4217-9A63-9020A024E562}" destId="{F9D1FB33-E295-4C37-9DC8-A151283396B2}" srcOrd="13" destOrd="0" presId="urn:microsoft.com/office/officeart/2005/8/layout/vProcess5"/>
    <dgm:cxn modelId="{FE5BABFF-20DD-4C6E-83DB-99FC9C67C565}" type="presParOf" srcId="{626CE278-7EC3-4217-9A63-9020A024E562}" destId="{59B358F7-2D4F-4164-B21A-D5D503633422}" srcOrd="14" destOrd="0" presId="urn:microsoft.com/office/officeart/2005/8/layout/vProcess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488B2D-6387-45E2-B4E9-F56DC97D2305}" type="doc">
      <dgm:prSet loTypeId="urn:microsoft.com/office/officeart/2005/8/layout/process4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D71095F-9936-49B6-8BC3-0062668BAAB7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नैसर्गिक व आकर्षक रंग असावा.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49B40832-8794-43E7-8596-ACC6B495A0D8}" type="parTrans" cxnId="{37BE2F0A-E17C-40B1-A66C-1EA21C111C12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75256285-427F-4CF2-8F27-75C2BBFB85BC}" type="sibTrans" cxnId="{37BE2F0A-E17C-40B1-A66C-1EA21C111C12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C3398BD1-B10E-431D-A445-02B5F66620B5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त्यात साखरेचे खडे नसावे.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AB129811-510F-4560-A26A-565067A169BE}" type="parTrans" cxnId="{C23099A6-05C9-4A3B-98C8-6E840A1B3191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97E778C1-1654-4D6B-B93E-F6C91D8E1630}" type="sibTrans" cxnId="{C23099A6-05C9-4A3B-98C8-6E840A1B3191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BC0FF5AB-8477-4C98-A535-4D435BCCFAD4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खूप घट्ट नसावा.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A8276664-BB96-46EE-92C6-3D4E83F54BA4}" type="parTrans" cxnId="{FBDE6813-C307-4469-9E50-E9334E1FD716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E66A7542-4906-4470-8F0D-C52127F29D06}" type="sibTrans" cxnId="{FBDE6813-C307-4469-9E50-E9334E1FD716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E2BFD3F4-35BC-422D-91FB-BBE02A3D2B33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वापरलेल्या फळाची चव त्याला यावी.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0E36C978-F4CA-48F1-A937-DF92522B21C7}" type="parTrans" cxnId="{920C1C84-5010-4B13-8706-6B17ED4F6E8E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370321FD-FD42-4334-84B8-9F22E5A5BCF3}" type="sibTrans" cxnId="{920C1C84-5010-4B13-8706-6B17ED4F6E8E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4DFE7979-8291-4CB6-8D2A-5EB45229F839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चिवट नसावा.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BE0D14E9-3CA1-4967-892E-C78236A1C107}" type="parTrans" cxnId="{364FA769-130E-4690-9480-5FE4BC94FE39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3CA482BB-29C9-4999-ABC0-9DA905F24847}" type="sibTrans" cxnId="{364FA769-130E-4690-9480-5FE4BC94FE39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2EBC1E44-2750-46D3-9102-A4BB20DCF868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कृत्रिम घटक घातलेला नसावा.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01B728F1-5ECB-4C06-B07E-C61630D25657}" type="parTrans" cxnId="{FB95F253-184E-4379-AF9D-B35E56C8DB5B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820752EF-5E3F-4F63-A463-C2EAC6689F18}" type="sibTrans" cxnId="{FB95F253-184E-4379-AF9D-B35E56C8DB5B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F89F25C2-FCEF-48FF-B9BC-5263349A7795}">
      <dgm:prSet custT="1"/>
      <dgm:spPr/>
      <dgm:t>
        <a:bodyPr/>
        <a:lstStyle/>
        <a:p>
          <a:pPr rtl="0"/>
          <a:r>
            <a:rPr lang="mr-IN" sz="1400" b="1" baseline="0" dirty="0" smtClean="0">
              <a:solidFill>
                <a:schemeClr val="tx2"/>
              </a:solidFill>
            </a:rPr>
            <a:t>सहज व सारखा पसरणारा असावा. (ब्रेड, पोळी अथवा तत्सम पदार्थावर लावण्यासाठी)</a:t>
          </a:r>
          <a:endParaRPr lang="en-US" sz="1400" b="1" baseline="0" dirty="0">
            <a:solidFill>
              <a:schemeClr val="tx2"/>
            </a:solidFill>
          </a:endParaRPr>
        </a:p>
      </dgm:t>
    </dgm:pt>
    <dgm:pt modelId="{4BEF2BBB-E70B-4076-8AFD-3B7F7055A789}" type="parTrans" cxnId="{FE93F13B-8D7C-4F83-8EC5-8F0AF2D10B0F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5C7BDC80-B07A-4DD9-AA04-AE38933AF99D}" type="sibTrans" cxnId="{FE93F13B-8D7C-4F83-8EC5-8F0AF2D10B0F}">
      <dgm:prSet/>
      <dgm:spPr/>
      <dgm:t>
        <a:bodyPr/>
        <a:lstStyle/>
        <a:p>
          <a:endParaRPr lang="en-US" sz="1400" b="1" baseline="0">
            <a:solidFill>
              <a:schemeClr val="tx2"/>
            </a:solidFill>
          </a:endParaRPr>
        </a:p>
      </dgm:t>
    </dgm:pt>
    <dgm:pt modelId="{C0F6DA1F-B1C8-4E4D-A02F-612793282981}" type="pres">
      <dgm:prSet presAssocID="{2F488B2D-6387-45E2-B4E9-F56DC97D23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102786-2803-45D1-B919-F311F9B9C91B}" type="pres">
      <dgm:prSet presAssocID="{F89F25C2-FCEF-48FF-B9BC-5263349A7795}" presName="boxAndChildren" presStyleCnt="0"/>
      <dgm:spPr/>
    </dgm:pt>
    <dgm:pt modelId="{305638D0-DE63-4B8D-8716-106E98DB7DFD}" type="pres">
      <dgm:prSet presAssocID="{F89F25C2-FCEF-48FF-B9BC-5263349A7795}" presName="parentTextBox" presStyleLbl="node1" presStyleIdx="0" presStyleCnt="7"/>
      <dgm:spPr/>
      <dgm:t>
        <a:bodyPr/>
        <a:lstStyle/>
        <a:p>
          <a:endParaRPr lang="en-US"/>
        </a:p>
      </dgm:t>
    </dgm:pt>
    <dgm:pt modelId="{0CB73CD5-667A-43E2-A4D1-FFE8E0905F62}" type="pres">
      <dgm:prSet presAssocID="{820752EF-5E3F-4F63-A463-C2EAC6689F18}" presName="sp" presStyleCnt="0"/>
      <dgm:spPr/>
    </dgm:pt>
    <dgm:pt modelId="{0DC60B73-AB25-4226-BB00-B74E5784F7DC}" type="pres">
      <dgm:prSet presAssocID="{2EBC1E44-2750-46D3-9102-A4BB20DCF868}" presName="arrowAndChildren" presStyleCnt="0"/>
      <dgm:spPr/>
    </dgm:pt>
    <dgm:pt modelId="{C9B0727F-5FFC-4F46-B89D-B456597783AF}" type="pres">
      <dgm:prSet presAssocID="{2EBC1E44-2750-46D3-9102-A4BB20DCF868}" presName="parentTextArrow" presStyleLbl="node1" presStyleIdx="1" presStyleCnt="7"/>
      <dgm:spPr/>
      <dgm:t>
        <a:bodyPr/>
        <a:lstStyle/>
        <a:p>
          <a:endParaRPr lang="en-US"/>
        </a:p>
      </dgm:t>
    </dgm:pt>
    <dgm:pt modelId="{D5C6A9CB-B7F8-4796-B567-0610260E4378}" type="pres">
      <dgm:prSet presAssocID="{3CA482BB-29C9-4999-ABC0-9DA905F24847}" presName="sp" presStyleCnt="0"/>
      <dgm:spPr/>
    </dgm:pt>
    <dgm:pt modelId="{E7C271F6-8FC8-40DD-9162-3E1A466C1E47}" type="pres">
      <dgm:prSet presAssocID="{4DFE7979-8291-4CB6-8D2A-5EB45229F839}" presName="arrowAndChildren" presStyleCnt="0"/>
      <dgm:spPr/>
    </dgm:pt>
    <dgm:pt modelId="{CBAADE30-1D2F-4B8A-BE72-02CAFAB9A9F1}" type="pres">
      <dgm:prSet presAssocID="{4DFE7979-8291-4CB6-8D2A-5EB45229F839}" presName="parentTextArrow" presStyleLbl="node1" presStyleIdx="2" presStyleCnt="7"/>
      <dgm:spPr/>
      <dgm:t>
        <a:bodyPr/>
        <a:lstStyle/>
        <a:p>
          <a:endParaRPr lang="en-US"/>
        </a:p>
      </dgm:t>
    </dgm:pt>
    <dgm:pt modelId="{0468A930-9849-4D8B-ACA8-7726AE663BA2}" type="pres">
      <dgm:prSet presAssocID="{E66A7542-4906-4470-8F0D-C52127F29D06}" presName="sp" presStyleCnt="0"/>
      <dgm:spPr/>
    </dgm:pt>
    <dgm:pt modelId="{73339E4A-65D3-4D26-85A3-4737C0D42467}" type="pres">
      <dgm:prSet presAssocID="{BC0FF5AB-8477-4C98-A535-4D435BCCFAD4}" presName="arrowAndChildren" presStyleCnt="0"/>
      <dgm:spPr/>
    </dgm:pt>
    <dgm:pt modelId="{FADE8184-4970-4DD8-B30C-2A34A241ECE4}" type="pres">
      <dgm:prSet presAssocID="{BC0FF5AB-8477-4C98-A535-4D435BCCFAD4}" presName="parentTextArrow" presStyleLbl="node1" presStyleIdx="3" presStyleCnt="7"/>
      <dgm:spPr/>
      <dgm:t>
        <a:bodyPr/>
        <a:lstStyle/>
        <a:p>
          <a:endParaRPr lang="en-US"/>
        </a:p>
      </dgm:t>
    </dgm:pt>
    <dgm:pt modelId="{B7264809-79F1-48D6-ABB4-7D11F9966B9C}" type="pres">
      <dgm:prSet presAssocID="{97E778C1-1654-4D6B-B93E-F6C91D8E1630}" presName="sp" presStyleCnt="0"/>
      <dgm:spPr/>
    </dgm:pt>
    <dgm:pt modelId="{DC886D6A-B888-43B5-B4CF-CCC18D81EE16}" type="pres">
      <dgm:prSet presAssocID="{C3398BD1-B10E-431D-A445-02B5F66620B5}" presName="arrowAndChildren" presStyleCnt="0"/>
      <dgm:spPr/>
    </dgm:pt>
    <dgm:pt modelId="{FF4C777F-9C4D-4869-A844-188A1F1EB322}" type="pres">
      <dgm:prSet presAssocID="{C3398BD1-B10E-431D-A445-02B5F66620B5}" presName="parentTextArrow" presStyleLbl="node1" presStyleIdx="4" presStyleCnt="7"/>
      <dgm:spPr/>
      <dgm:t>
        <a:bodyPr/>
        <a:lstStyle/>
        <a:p>
          <a:endParaRPr lang="en-US"/>
        </a:p>
      </dgm:t>
    </dgm:pt>
    <dgm:pt modelId="{77340EF6-3A10-4D50-8AE7-8759E9AD57C1}" type="pres">
      <dgm:prSet presAssocID="{75256285-427F-4CF2-8F27-75C2BBFB85BC}" presName="sp" presStyleCnt="0"/>
      <dgm:spPr/>
    </dgm:pt>
    <dgm:pt modelId="{EB9399BC-8CA1-4484-B1C6-29131885B726}" type="pres">
      <dgm:prSet presAssocID="{9D71095F-9936-49B6-8BC3-0062668BAAB7}" presName="arrowAndChildren" presStyleCnt="0"/>
      <dgm:spPr/>
    </dgm:pt>
    <dgm:pt modelId="{CECCDB48-6B66-4E31-8CC2-89A03BA4577B}" type="pres">
      <dgm:prSet presAssocID="{9D71095F-9936-49B6-8BC3-0062668BAAB7}" presName="parentTextArrow" presStyleLbl="node1" presStyleIdx="5" presStyleCnt="7"/>
      <dgm:spPr/>
      <dgm:t>
        <a:bodyPr/>
        <a:lstStyle/>
        <a:p>
          <a:endParaRPr lang="en-US"/>
        </a:p>
      </dgm:t>
    </dgm:pt>
    <dgm:pt modelId="{0CC54F9A-B5B7-415E-B432-1A99ED5CAB7C}" type="pres">
      <dgm:prSet presAssocID="{370321FD-FD42-4334-84B8-9F22E5A5BCF3}" presName="sp" presStyleCnt="0"/>
      <dgm:spPr/>
    </dgm:pt>
    <dgm:pt modelId="{1C17B798-13D8-4422-B6C4-0C67DC03721B}" type="pres">
      <dgm:prSet presAssocID="{E2BFD3F4-35BC-422D-91FB-BBE02A3D2B33}" presName="arrowAndChildren" presStyleCnt="0"/>
      <dgm:spPr/>
    </dgm:pt>
    <dgm:pt modelId="{6857A4D1-6BF3-432D-B478-CD5C8FB10F62}" type="pres">
      <dgm:prSet presAssocID="{E2BFD3F4-35BC-422D-91FB-BBE02A3D2B33}" presName="parentTextArrow" presStyleLbl="node1" presStyleIdx="6" presStyleCnt="7"/>
      <dgm:spPr/>
      <dgm:t>
        <a:bodyPr/>
        <a:lstStyle/>
        <a:p>
          <a:endParaRPr lang="en-US"/>
        </a:p>
      </dgm:t>
    </dgm:pt>
  </dgm:ptLst>
  <dgm:cxnLst>
    <dgm:cxn modelId="{364FA769-130E-4690-9480-5FE4BC94FE39}" srcId="{2F488B2D-6387-45E2-B4E9-F56DC97D2305}" destId="{4DFE7979-8291-4CB6-8D2A-5EB45229F839}" srcOrd="4" destOrd="0" parTransId="{BE0D14E9-3CA1-4967-892E-C78236A1C107}" sibTransId="{3CA482BB-29C9-4999-ABC0-9DA905F24847}"/>
    <dgm:cxn modelId="{D494E7CE-C1E0-43DA-A76B-F2CBB183F2CF}" type="presOf" srcId="{F89F25C2-FCEF-48FF-B9BC-5263349A7795}" destId="{305638D0-DE63-4B8D-8716-106E98DB7DFD}" srcOrd="0" destOrd="0" presId="urn:microsoft.com/office/officeart/2005/8/layout/process4"/>
    <dgm:cxn modelId="{C23099A6-05C9-4A3B-98C8-6E840A1B3191}" srcId="{2F488B2D-6387-45E2-B4E9-F56DC97D2305}" destId="{C3398BD1-B10E-431D-A445-02B5F66620B5}" srcOrd="2" destOrd="0" parTransId="{AB129811-510F-4560-A26A-565067A169BE}" sibTransId="{97E778C1-1654-4D6B-B93E-F6C91D8E1630}"/>
    <dgm:cxn modelId="{284CF65A-A830-4DC8-87B5-0F8647E2A115}" type="presOf" srcId="{2F488B2D-6387-45E2-B4E9-F56DC97D2305}" destId="{C0F6DA1F-B1C8-4E4D-A02F-612793282981}" srcOrd="0" destOrd="0" presId="urn:microsoft.com/office/officeart/2005/8/layout/process4"/>
    <dgm:cxn modelId="{2396974C-E5CB-413E-909F-359CBABB5968}" type="presOf" srcId="{4DFE7979-8291-4CB6-8D2A-5EB45229F839}" destId="{CBAADE30-1D2F-4B8A-BE72-02CAFAB9A9F1}" srcOrd="0" destOrd="0" presId="urn:microsoft.com/office/officeart/2005/8/layout/process4"/>
    <dgm:cxn modelId="{A12FD82B-6D87-4198-828D-95FFBE4DCA90}" type="presOf" srcId="{E2BFD3F4-35BC-422D-91FB-BBE02A3D2B33}" destId="{6857A4D1-6BF3-432D-B478-CD5C8FB10F62}" srcOrd="0" destOrd="0" presId="urn:microsoft.com/office/officeart/2005/8/layout/process4"/>
    <dgm:cxn modelId="{FBDE6813-C307-4469-9E50-E9334E1FD716}" srcId="{2F488B2D-6387-45E2-B4E9-F56DC97D2305}" destId="{BC0FF5AB-8477-4C98-A535-4D435BCCFAD4}" srcOrd="3" destOrd="0" parTransId="{A8276664-BB96-46EE-92C6-3D4E83F54BA4}" sibTransId="{E66A7542-4906-4470-8F0D-C52127F29D06}"/>
    <dgm:cxn modelId="{920C1C84-5010-4B13-8706-6B17ED4F6E8E}" srcId="{2F488B2D-6387-45E2-B4E9-F56DC97D2305}" destId="{E2BFD3F4-35BC-422D-91FB-BBE02A3D2B33}" srcOrd="0" destOrd="0" parTransId="{0E36C978-F4CA-48F1-A937-DF92522B21C7}" sibTransId="{370321FD-FD42-4334-84B8-9F22E5A5BCF3}"/>
    <dgm:cxn modelId="{5CF3366B-ABDB-46E3-9B4E-7021CFAAF30F}" type="presOf" srcId="{C3398BD1-B10E-431D-A445-02B5F66620B5}" destId="{FF4C777F-9C4D-4869-A844-188A1F1EB322}" srcOrd="0" destOrd="0" presId="urn:microsoft.com/office/officeart/2005/8/layout/process4"/>
    <dgm:cxn modelId="{FB95F253-184E-4379-AF9D-B35E56C8DB5B}" srcId="{2F488B2D-6387-45E2-B4E9-F56DC97D2305}" destId="{2EBC1E44-2750-46D3-9102-A4BB20DCF868}" srcOrd="5" destOrd="0" parTransId="{01B728F1-5ECB-4C06-B07E-C61630D25657}" sibTransId="{820752EF-5E3F-4F63-A463-C2EAC6689F18}"/>
    <dgm:cxn modelId="{37BE2F0A-E17C-40B1-A66C-1EA21C111C12}" srcId="{2F488B2D-6387-45E2-B4E9-F56DC97D2305}" destId="{9D71095F-9936-49B6-8BC3-0062668BAAB7}" srcOrd="1" destOrd="0" parTransId="{49B40832-8794-43E7-8596-ACC6B495A0D8}" sibTransId="{75256285-427F-4CF2-8F27-75C2BBFB85BC}"/>
    <dgm:cxn modelId="{72CA7E74-45A2-4541-B3C9-0DBA14AAD1A4}" type="presOf" srcId="{BC0FF5AB-8477-4C98-A535-4D435BCCFAD4}" destId="{FADE8184-4970-4DD8-B30C-2A34A241ECE4}" srcOrd="0" destOrd="0" presId="urn:microsoft.com/office/officeart/2005/8/layout/process4"/>
    <dgm:cxn modelId="{0A3F55E4-03F3-45B5-B30A-3D18C3D9CCA2}" type="presOf" srcId="{2EBC1E44-2750-46D3-9102-A4BB20DCF868}" destId="{C9B0727F-5FFC-4F46-B89D-B456597783AF}" srcOrd="0" destOrd="0" presId="urn:microsoft.com/office/officeart/2005/8/layout/process4"/>
    <dgm:cxn modelId="{B8D77558-AD99-4474-BA3A-0D11E8849398}" type="presOf" srcId="{9D71095F-9936-49B6-8BC3-0062668BAAB7}" destId="{CECCDB48-6B66-4E31-8CC2-89A03BA4577B}" srcOrd="0" destOrd="0" presId="urn:microsoft.com/office/officeart/2005/8/layout/process4"/>
    <dgm:cxn modelId="{FE93F13B-8D7C-4F83-8EC5-8F0AF2D10B0F}" srcId="{2F488B2D-6387-45E2-B4E9-F56DC97D2305}" destId="{F89F25C2-FCEF-48FF-B9BC-5263349A7795}" srcOrd="6" destOrd="0" parTransId="{4BEF2BBB-E70B-4076-8AFD-3B7F7055A789}" sibTransId="{5C7BDC80-B07A-4DD9-AA04-AE38933AF99D}"/>
    <dgm:cxn modelId="{8EA22299-DE80-4EAC-A1BC-C95CDFCF5452}" type="presParOf" srcId="{C0F6DA1F-B1C8-4E4D-A02F-612793282981}" destId="{B4102786-2803-45D1-B919-F311F9B9C91B}" srcOrd="0" destOrd="0" presId="urn:microsoft.com/office/officeart/2005/8/layout/process4"/>
    <dgm:cxn modelId="{41D75E80-BEBF-47EA-A046-64CB45DCBFB1}" type="presParOf" srcId="{B4102786-2803-45D1-B919-F311F9B9C91B}" destId="{305638D0-DE63-4B8D-8716-106E98DB7DFD}" srcOrd="0" destOrd="0" presId="urn:microsoft.com/office/officeart/2005/8/layout/process4"/>
    <dgm:cxn modelId="{CCAAC3F9-4CCA-4468-8927-59F2648A3582}" type="presParOf" srcId="{C0F6DA1F-B1C8-4E4D-A02F-612793282981}" destId="{0CB73CD5-667A-43E2-A4D1-FFE8E0905F62}" srcOrd="1" destOrd="0" presId="urn:microsoft.com/office/officeart/2005/8/layout/process4"/>
    <dgm:cxn modelId="{6359DC6A-8293-47C9-A00D-F5CAB22F08C4}" type="presParOf" srcId="{C0F6DA1F-B1C8-4E4D-A02F-612793282981}" destId="{0DC60B73-AB25-4226-BB00-B74E5784F7DC}" srcOrd="2" destOrd="0" presId="urn:microsoft.com/office/officeart/2005/8/layout/process4"/>
    <dgm:cxn modelId="{E965545B-2A56-4F16-BE3F-109B2B46F302}" type="presParOf" srcId="{0DC60B73-AB25-4226-BB00-B74E5784F7DC}" destId="{C9B0727F-5FFC-4F46-B89D-B456597783AF}" srcOrd="0" destOrd="0" presId="urn:microsoft.com/office/officeart/2005/8/layout/process4"/>
    <dgm:cxn modelId="{74604085-1461-4814-B94A-FE6A35CC7C58}" type="presParOf" srcId="{C0F6DA1F-B1C8-4E4D-A02F-612793282981}" destId="{D5C6A9CB-B7F8-4796-B567-0610260E4378}" srcOrd="3" destOrd="0" presId="urn:microsoft.com/office/officeart/2005/8/layout/process4"/>
    <dgm:cxn modelId="{229E12FD-DEC3-4784-AB81-F09FFCAD3589}" type="presParOf" srcId="{C0F6DA1F-B1C8-4E4D-A02F-612793282981}" destId="{E7C271F6-8FC8-40DD-9162-3E1A466C1E47}" srcOrd="4" destOrd="0" presId="urn:microsoft.com/office/officeart/2005/8/layout/process4"/>
    <dgm:cxn modelId="{7BE62414-BE26-433D-A7AE-FBB3125207FB}" type="presParOf" srcId="{E7C271F6-8FC8-40DD-9162-3E1A466C1E47}" destId="{CBAADE30-1D2F-4B8A-BE72-02CAFAB9A9F1}" srcOrd="0" destOrd="0" presId="urn:microsoft.com/office/officeart/2005/8/layout/process4"/>
    <dgm:cxn modelId="{71B1E70E-5148-42BC-B6F3-6E6AA4058AD6}" type="presParOf" srcId="{C0F6DA1F-B1C8-4E4D-A02F-612793282981}" destId="{0468A930-9849-4D8B-ACA8-7726AE663BA2}" srcOrd="5" destOrd="0" presId="urn:microsoft.com/office/officeart/2005/8/layout/process4"/>
    <dgm:cxn modelId="{EDD0E0C2-56D1-406C-ABD0-EE503632A67F}" type="presParOf" srcId="{C0F6DA1F-B1C8-4E4D-A02F-612793282981}" destId="{73339E4A-65D3-4D26-85A3-4737C0D42467}" srcOrd="6" destOrd="0" presId="urn:microsoft.com/office/officeart/2005/8/layout/process4"/>
    <dgm:cxn modelId="{5A5E7911-878B-49D8-A7FA-5A91CAFCBFBA}" type="presParOf" srcId="{73339E4A-65D3-4D26-85A3-4737C0D42467}" destId="{FADE8184-4970-4DD8-B30C-2A34A241ECE4}" srcOrd="0" destOrd="0" presId="urn:microsoft.com/office/officeart/2005/8/layout/process4"/>
    <dgm:cxn modelId="{6826CFBE-EAD7-4FB3-A565-1B0B19BEB8F5}" type="presParOf" srcId="{C0F6DA1F-B1C8-4E4D-A02F-612793282981}" destId="{B7264809-79F1-48D6-ABB4-7D11F9966B9C}" srcOrd="7" destOrd="0" presId="urn:microsoft.com/office/officeart/2005/8/layout/process4"/>
    <dgm:cxn modelId="{B02FE538-2B42-4E47-902E-7417C916F643}" type="presParOf" srcId="{C0F6DA1F-B1C8-4E4D-A02F-612793282981}" destId="{DC886D6A-B888-43B5-B4CF-CCC18D81EE16}" srcOrd="8" destOrd="0" presId="urn:microsoft.com/office/officeart/2005/8/layout/process4"/>
    <dgm:cxn modelId="{327A6C5D-5EDA-45E0-96A2-8DAACCAF656A}" type="presParOf" srcId="{DC886D6A-B888-43B5-B4CF-CCC18D81EE16}" destId="{FF4C777F-9C4D-4869-A844-188A1F1EB322}" srcOrd="0" destOrd="0" presId="urn:microsoft.com/office/officeart/2005/8/layout/process4"/>
    <dgm:cxn modelId="{4B797629-0C40-4B5F-B760-3024B4CED402}" type="presParOf" srcId="{C0F6DA1F-B1C8-4E4D-A02F-612793282981}" destId="{77340EF6-3A10-4D50-8AE7-8759E9AD57C1}" srcOrd="9" destOrd="0" presId="urn:microsoft.com/office/officeart/2005/8/layout/process4"/>
    <dgm:cxn modelId="{C61CBC40-A784-43EC-B982-F0E0D0A099E2}" type="presParOf" srcId="{C0F6DA1F-B1C8-4E4D-A02F-612793282981}" destId="{EB9399BC-8CA1-4484-B1C6-29131885B726}" srcOrd="10" destOrd="0" presId="urn:microsoft.com/office/officeart/2005/8/layout/process4"/>
    <dgm:cxn modelId="{D6D8F183-5794-465D-9A70-6F221D35D894}" type="presParOf" srcId="{EB9399BC-8CA1-4484-B1C6-29131885B726}" destId="{CECCDB48-6B66-4E31-8CC2-89A03BA4577B}" srcOrd="0" destOrd="0" presId="urn:microsoft.com/office/officeart/2005/8/layout/process4"/>
    <dgm:cxn modelId="{3EC30F43-D590-4BA8-B938-451243B99E67}" type="presParOf" srcId="{C0F6DA1F-B1C8-4E4D-A02F-612793282981}" destId="{0CC54F9A-B5B7-415E-B432-1A99ED5CAB7C}" srcOrd="11" destOrd="0" presId="urn:microsoft.com/office/officeart/2005/8/layout/process4"/>
    <dgm:cxn modelId="{661F20E6-C882-40E8-83DF-DEFD6A068C8E}" type="presParOf" srcId="{C0F6DA1F-B1C8-4E4D-A02F-612793282981}" destId="{1C17B798-13D8-4422-B6C4-0C67DC03721B}" srcOrd="12" destOrd="0" presId="urn:microsoft.com/office/officeart/2005/8/layout/process4"/>
    <dgm:cxn modelId="{42A7B13B-8539-4F13-8214-D5FCA43ABB6D}" type="presParOf" srcId="{1C17B798-13D8-4422-B6C4-0C67DC03721B}" destId="{6857A4D1-6BF3-432D-B478-CD5C8FB10F62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7E8A27-0C96-4F1C-B606-4941D9F29989}" type="doc">
      <dgm:prSet loTypeId="urn:microsoft.com/office/officeart/2005/8/layout/cycle2" loCatId="cycle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3237C942-6813-4D52-8E40-5EEB38C8BA1F}">
      <dgm:prSet custT="1"/>
      <dgm:spPr/>
      <dgm:t>
        <a:bodyPr/>
        <a:lstStyle/>
        <a:p>
          <a:pPr rtl="0"/>
          <a:r>
            <a:rPr lang="en-US" sz="1400" dirty="0" err="1" smtClean="0"/>
            <a:t>जॅम</a:t>
          </a:r>
          <a:r>
            <a:rPr lang="en-US" sz="1400" dirty="0" smtClean="0"/>
            <a:t> </a:t>
          </a:r>
          <a:r>
            <a:rPr lang="en-US" sz="1400" dirty="0" err="1" smtClean="0"/>
            <a:t>बाजारात</a:t>
          </a:r>
          <a:r>
            <a:rPr lang="en-US" sz="1400" dirty="0" smtClean="0"/>
            <a:t> </a:t>
          </a:r>
          <a:r>
            <a:rPr lang="en-US" sz="1400" dirty="0" err="1" smtClean="0"/>
            <a:t>विकण्यासाठी</a:t>
          </a:r>
          <a:r>
            <a:rPr lang="en-US" sz="1400" dirty="0" smtClean="0"/>
            <a:t> </a:t>
          </a:r>
          <a:r>
            <a:rPr lang="en-US" sz="1400" dirty="0" err="1" smtClean="0"/>
            <a:t>योग्य</a:t>
          </a:r>
          <a:r>
            <a:rPr lang="en-US" sz="1400" dirty="0" smtClean="0"/>
            <a:t> </a:t>
          </a:r>
          <a:r>
            <a:rPr lang="en-US" sz="1400" dirty="0" err="1" smtClean="0"/>
            <a:t>असावा</a:t>
          </a:r>
          <a:r>
            <a:rPr lang="en-US" sz="1400" dirty="0" smtClean="0"/>
            <a:t>.</a:t>
          </a:r>
          <a:endParaRPr lang="en-US" sz="1400" dirty="0"/>
        </a:p>
      </dgm:t>
    </dgm:pt>
    <dgm:pt modelId="{45CC91D1-DC94-4521-998C-C5F7072234A9}" type="parTrans" cxnId="{D4199D6A-0220-4FE4-A077-B5BCE40B310C}">
      <dgm:prSet/>
      <dgm:spPr/>
      <dgm:t>
        <a:bodyPr/>
        <a:lstStyle/>
        <a:p>
          <a:endParaRPr lang="en-US"/>
        </a:p>
      </dgm:t>
    </dgm:pt>
    <dgm:pt modelId="{79AE8A86-6CCF-471C-8C8A-09761CC6971C}" type="sibTrans" cxnId="{D4199D6A-0220-4FE4-A077-B5BCE40B310C}">
      <dgm:prSet/>
      <dgm:spPr/>
      <dgm:t>
        <a:bodyPr/>
        <a:lstStyle/>
        <a:p>
          <a:endParaRPr lang="en-US"/>
        </a:p>
      </dgm:t>
    </dgm:pt>
    <dgm:pt modelId="{5426C337-FA52-4F24-9C64-20689458D92B}">
      <dgm:prSet custT="1"/>
      <dgm:spPr/>
      <dgm:t>
        <a:bodyPr/>
        <a:lstStyle/>
        <a:p>
          <a:pPr rtl="0"/>
          <a:r>
            <a:rPr lang="en-US" sz="1400" dirty="0" err="1" smtClean="0"/>
            <a:t>त्याची</a:t>
          </a:r>
          <a:r>
            <a:rPr lang="en-US" sz="1400" dirty="0" smtClean="0"/>
            <a:t>  </a:t>
          </a:r>
          <a:r>
            <a:rPr lang="en-US" sz="1400" dirty="0" err="1" smtClean="0"/>
            <a:t>गुणवत्ता</a:t>
          </a:r>
          <a:r>
            <a:rPr lang="en-US" sz="1400" dirty="0" smtClean="0"/>
            <a:t> </a:t>
          </a:r>
          <a:r>
            <a:rPr lang="en-US" sz="1400" dirty="0" err="1" smtClean="0"/>
            <a:t>बाजारातील</a:t>
          </a:r>
          <a:r>
            <a:rPr lang="en-US" sz="1400" dirty="0" smtClean="0"/>
            <a:t> </a:t>
          </a:r>
          <a:r>
            <a:rPr lang="en-US" sz="1400" dirty="0" err="1" smtClean="0"/>
            <a:t>इतर</a:t>
          </a:r>
          <a:r>
            <a:rPr lang="en-US" sz="1400" dirty="0" smtClean="0"/>
            <a:t> </a:t>
          </a:r>
          <a:r>
            <a:rPr lang="en-US" sz="1400" dirty="0" err="1" smtClean="0"/>
            <a:t>जॅमसारखीच</a:t>
          </a:r>
          <a:r>
            <a:rPr lang="en-US" sz="1400" dirty="0" smtClean="0"/>
            <a:t> </a:t>
          </a:r>
          <a:r>
            <a:rPr lang="en-US" sz="1400" dirty="0" err="1" smtClean="0"/>
            <a:t>असावी</a:t>
          </a:r>
          <a:r>
            <a:rPr lang="en-US" sz="1400" dirty="0" smtClean="0"/>
            <a:t>.   </a:t>
          </a:r>
          <a:endParaRPr lang="en-US" sz="1400" dirty="0"/>
        </a:p>
      </dgm:t>
    </dgm:pt>
    <dgm:pt modelId="{20DC94DC-4F94-49F8-B017-C822945ACFD1}" type="parTrans" cxnId="{09BFE7C5-DCE0-431A-BEAA-19B2B51D740E}">
      <dgm:prSet/>
      <dgm:spPr/>
      <dgm:t>
        <a:bodyPr/>
        <a:lstStyle/>
        <a:p>
          <a:endParaRPr lang="en-US"/>
        </a:p>
      </dgm:t>
    </dgm:pt>
    <dgm:pt modelId="{8C98D5D0-0B9A-4473-8077-A12148E74858}" type="sibTrans" cxnId="{09BFE7C5-DCE0-431A-BEAA-19B2B51D740E}">
      <dgm:prSet/>
      <dgm:spPr/>
      <dgm:t>
        <a:bodyPr/>
        <a:lstStyle/>
        <a:p>
          <a:endParaRPr lang="en-US"/>
        </a:p>
      </dgm:t>
    </dgm:pt>
    <dgm:pt modelId="{E08EEE1E-CFF4-4C18-ABB1-6C4EEA86E2F4}" type="pres">
      <dgm:prSet presAssocID="{CE7E8A27-0C96-4F1C-B606-4941D9F2998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BBC156-2873-4954-903A-859936FE4C2F}" type="pres">
      <dgm:prSet presAssocID="{3237C942-6813-4D52-8E40-5EEB38C8BA1F}" presName="node" presStyleLbl="node1" presStyleIdx="0" presStyleCnt="2" custScaleY="1573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391638-DDE6-45E3-B604-F35B30A9BBD4}" type="pres">
      <dgm:prSet presAssocID="{79AE8A86-6CCF-471C-8C8A-09761CC6971C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EEE2F76-AA94-42FD-921D-A4F91131561E}" type="pres">
      <dgm:prSet presAssocID="{79AE8A86-6CCF-471C-8C8A-09761CC6971C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40988BA4-12F9-41E0-ADB8-8BB614A47B21}" type="pres">
      <dgm:prSet presAssocID="{5426C337-FA52-4F24-9C64-20689458D92B}" presName="node" presStyleLbl="node1" presStyleIdx="1" presStyleCnt="2" custScaleY="1692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738195-7E72-45A3-A301-C7AD5C3EF2CD}" type="pres">
      <dgm:prSet presAssocID="{8C98D5D0-0B9A-4473-8077-A12148E74858}" presName="sibTrans" presStyleLbl="sibTrans2D1" presStyleIdx="1" presStyleCnt="2"/>
      <dgm:spPr/>
      <dgm:t>
        <a:bodyPr/>
        <a:lstStyle/>
        <a:p>
          <a:endParaRPr lang="en-US"/>
        </a:p>
      </dgm:t>
    </dgm:pt>
    <dgm:pt modelId="{10402035-46D7-4EEE-BF4B-03FD9D1B2519}" type="pres">
      <dgm:prSet presAssocID="{8C98D5D0-0B9A-4473-8077-A12148E74858}" presName="connectorText" presStyleLbl="sibTrans2D1" presStyleIdx="1" presStyleCnt="2"/>
      <dgm:spPr/>
      <dgm:t>
        <a:bodyPr/>
        <a:lstStyle/>
        <a:p>
          <a:endParaRPr lang="en-US"/>
        </a:p>
      </dgm:t>
    </dgm:pt>
  </dgm:ptLst>
  <dgm:cxnLst>
    <dgm:cxn modelId="{09BFE7C5-DCE0-431A-BEAA-19B2B51D740E}" srcId="{CE7E8A27-0C96-4F1C-B606-4941D9F29989}" destId="{5426C337-FA52-4F24-9C64-20689458D92B}" srcOrd="1" destOrd="0" parTransId="{20DC94DC-4F94-49F8-B017-C822945ACFD1}" sibTransId="{8C98D5D0-0B9A-4473-8077-A12148E74858}"/>
    <dgm:cxn modelId="{C810663F-1EDD-4336-ABBE-2BCB7FE998A3}" type="presOf" srcId="{3237C942-6813-4D52-8E40-5EEB38C8BA1F}" destId="{C6BBC156-2873-4954-903A-859936FE4C2F}" srcOrd="0" destOrd="0" presId="urn:microsoft.com/office/officeart/2005/8/layout/cycle2"/>
    <dgm:cxn modelId="{6A5FE316-0164-4170-A1AC-CA6AB202169B}" type="presOf" srcId="{8C98D5D0-0B9A-4473-8077-A12148E74858}" destId="{10402035-46D7-4EEE-BF4B-03FD9D1B2519}" srcOrd="1" destOrd="0" presId="urn:microsoft.com/office/officeart/2005/8/layout/cycle2"/>
    <dgm:cxn modelId="{587628DD-48D1-4A29-9DD2-51E50ED2631E}" type="presOf" srcId="{CE7E8A27-0C96-4F1C-B606-4941D9F29989}" destId="{E08EEE1E-CFF4-4C18-ABB1-6C4EEA86E2F4}" srcOrd="0" destOrd="0" presId="urn:microsoft.com/office/officeart/2005/8/layout/cycle2"/>
    <dgm:cxn modelId="{CB7276ED-3291-4121-AD45-3FB8416F7D0C}" type="presOf" srcId="{8C98D5D0-0B9A-4473-8077-A12148E74858}" destId="{06738195-7E72-45A3-A301-C7AD5C3EF2CD}" srcOrd="0" destOrd="0" presId="urn:microsoft.com/office/officeart/2005/8/layout/cycle2"/>
    <dgm:cxn modelId="{A2557B1B-4080-41E5-80AD-66F4CF7E9293}" type="presOf" srcId="{79AE8A86-6CCF-471C-8C8A-09761CC6971C}" destId="{FEEE2F76-AA94-42FD-921D-A4F91131561E}" srcOrd="1" destOrd="0" presId="urn:microsoft.com/office/officeart/2005/8/layout/cycle2"/>
    <dgm:cxn modelId="{7E5C0D46-1262-4853-8A24-868414E9A220}" type="presOf" srcId="{5426C337-FA52-4F24-9C64-20689458D92B}" destId="{40988BA4-12F9-41E0-ADB8-8BB614A47B21}" srcOrd="0" destOrd="0" presId="urn:microsoft.com/office/officeart/2005/8/layout/cycle2"/>
    <dgm:cxn modelId="{D4199D6A-0220-4FE4-A077-B5BCE40B310C}" srcId="{CE7E8A27-0C96-4F1C-B606-4941D9F29989}" destId="{3237C942-6813-4D52-8E40-5EEB38C8BA1F}" srcOrd="0" destOrd="0" parTransId="{45CC91D1-DC94-4521-998C-C5F7072234A9}" sibTransId="{79AE8A86-6CCF-471C-8C8A-09761CC6971C}"/>
    <dgm:cxn modelId="{4E23A9D9-ABA4-486C-9CC8-79B05F2EAE64}" type="presOf" srcId="{79AE8A86-6CCF-471C-8C8A-09761CC6971C}" destId="{4B391638-DDE6-45E3-B604-F35B30A9BBD4}" srcOrd="0" destOrd="0" presId="urn:microsoft.com/office/officeart/2005/8/layout/cycle2"/>
    <dgm:cxn modelId="{A1A8BE60-BFC1-41A7-A295-9AF35676BAEC}" type="presParOf" srcId="{E08EEE1E-CFF4-4C18-ABB1-6C4EEA86E2F4}" destId="{C6BBC156-2873-4954-903A-859936FE4C2F}" srcOrd="0" destOrd="0" presId="urn:microsoft.com/office/officeart/2005/8/layout/cycle2"/>
    <dgm:cxn modelId="{EAFBD9D2-DB22-452D-8000-80FA1F8F6259}" type="presParOf" srcId="{E08EEE1E-CFF4-4C18-ABB1-6C4EEA86E2F4}" destId="{4B391638-DDE6-45E3-B604-F35B30A9BBD4}" srcOrd="1" destOrd="0" presId="urn:microsoft.com/office/officeart/2005/8/layout/cycle2"/>
    <dgm:cxn modelId="{8350C43B-6D94-4D01-8209-1FA76091B53F}" type="presParOf" srcId="{4B391638-DDE6-45E3-B604-F35B30A9BBD4}" destId="{FEEE2F76-AA94-42FD-921D-A4F91131561E}" srcOrd="0" destOrd="0" presId="urn:microsoft.com/office/officeart/2005/8/layout/cycle2"/>
    <dgm:cxn modelId="{71407A35-4DBB-49C4-93F5-F1E6302C98BB}" type="presParOf" srcId="{E08EEE1E-CFF4-4C18-ABB1-6C4EEA86E2F4}" destId="{40988BA4-12F9-41E0-ADB8-8BB614A47B21}" srcOrd="2" destOrd="0" presId="urn:microsoft.com/office/officeart/2005/8/layout/cycle2"/>
    <dgm:cxn modelId="{268CAFF1-CCA3-44E3-BF5C-2EEC74659647}" type="presParOf" srcId="{E08EEE1E-CFF4-4C18-ABB1-6C4EEA86E2F4}" destId="{06738195-7E72-45A3-A301-C7AD5C3EF2CD}" srcOrd="3" destOrd="0" presId="urn:microsoft.com/office/officeart/2005/8/layout/cycle2"/>
    <dgm:cxn modelId="{88AC7F94-E8D3-4577-97C7-9EE1DA3365C0}" type="presParOf" srcId="{06738195-7E72-45A3-A301-C7AD5C3EF2CD}" destId="{10402035-46D7-4EEE-BF4B-03FD9D1B2519}" srcOrd="0" destOrd="0" presId="urn:microsoft.com/office/officeart/2005/8/layout/cycle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7D276F0-3350-463A-80CA-BCA8FA4E60A2}" type="doc">
      <dgm:prSet loTypeId="urn:microsoft.com/office/officeart/2005/8/layout/vLis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3E16411-9662-41DD-8E57-9E322282408B}">
      <dgm:prSet custT="1"/>
      <dgm:spPr/>
      <dgm:t>
        <a:bodyPr/>
        <a:lstStyle/>
        <a:p>
          <a:pPr rtl="0"/>
          <a:r>
            <a:rPr lang="en-US" sz="1800" b="1" dirty="0" err="1" smtClean="0"/>
            <a:t>चाचणी</a:t>
          </a:r>
          <a:r>
            <a:rPr lang="en-US" sz="1800" b="1" dirty="0" smtClean="0"/>
            <a:t> १ - </a:t>
          </a:r>
          <a:r>
            <a:rPr lang="en-US" sz="1800" b="1" dirty="0" err="1" smtClean="0"/>
            <a:t>थाळी</a:t>
          </a:r>
          <a:r>
            <a:rPr lang="en-US" sz="1800" b="1" dirty="0" smtClean="0"/>
            <a:t> </a:t>
          </a:r>
          <a:r>
            <a:rPr lang="en-US" sz="1800" b="1" dirty="0" err="1" smtClean="0"/>
            <a:t>पद्धत</a:t>
          </a:r>
          <a:r>
            <a:rPr lang="mr-IN" sz="1800" b="1" dirty="0" smtClean="0"/>
            <a:t>(plate test)</a:t>
          </a:r>
          <a:r>
            <a:rPr lang="en-US" sz="1800" b="1" dirty="0" smtClean="0"/>
            <a:t>: </a:t>
          </a:r>
          <a:r>
            <a:rPr lang="en-US" sz="1800" dirty="0" err="1" smtClean="0"/>
            <a:t>एका</a:t>
          </a:r>
          <a:r>
            <a:rPr lang="en-US" sz="1800" dirty="0" smtClean="0"/>
            <a:t> </a:t>
          </a:r>
          <a:r>
            <a:rPr lang="en-US" sz="1800" dirty="0" err="1" smtClean="0"/>
            <a:t>स्टीलच्या</a:t>
          </a:r>
          <a:r>
            <a:rPr lang="en-US" sz="1800" dirty="0" smtClean="0"/>
            <a:t> </a:t>
          </a:r>
          <a:r>
            <a:rPr lang="en-US" sz="1800" dirty="0" err="1" smtClean="0"/>
            <a:t>किंवा</a:t>
          </a:r>
          <a:r>
            <a:rPr lang="en-US" sz="1800" dirty="0" smtClean="0"/>
            <a:t> </a:t>
          </a:r>
          <a:r>
            <a:rPr lang="en-US" sz="1800" dirty="0" err="1" smtClean="0"/>
            <a:t>काचेच्या</a:t>
          </a:r>
          <a:r>
            <a:rPr lang="en-US" sz="1800" dirty="0" smtClean="0"/>
            <a:t> </a:t>
          </a:r>
          <a:r>
            <a:rPr lang="en-US" sz="1800" dirty="0" err="1" smtClean="0"/>
            <a:t>प्लेट</a:t>
          </a:r>
          <a:r>
            <a:rPr lang="en-US" sz="1800" dirty="0" smtClean="0"/>
            <a:t> </a:t>
          </a:r>
          <a:r>
            <a:rPr lang="en-US" sz="1800" dirty="0" err="1" smtClean="0"/>
            <a:t>मध्ये</a:t>
          </a:r>
          <a:r>
            <a:rPr lang="en-US" sz="1800" dirty="0" smtClean="0"/>
            <a:t> </a:t>
          </a:r>
          <a:r>
            <a:rPr lang="en-US" sz="1800" dirty="0" err="1" smtClean="0"/>
            <a:t>एक</a:t>
          </a:r>
          <a:r>
            <a:rPr lang="en-US" sz="1800" dirty="0" smtClean="0"/>
            <a:t> </a:t>
          </a:r>
          <a:r>
            <a:rPr lang="en-US" sz="1800" dirty="0" err="1" smtClean="0"/>
            <a:t>चमचा</a:t>
          </a:r>
          <a:r>
            <a:rPr lang="en-US" sz="1800" dirty="0" smtClean="0"/>
            <a:t> 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घ्या</a:t>
          </a:r>
          <a:r>
            <a:rPr lang="en-US" sz="1800" dirty="0" smtClean="0"/>
            <a:t>. </a:t>
          </a:r>
          <a:r>
            <a:rPr lang="en-US" sz="1800" dirty="0" err="1" smtClean="0"/>
            <a:t>थोडा</a:t>
          </a:r>
          <a:r>
            <a:rPr lang="en-US" sz="1800" dirty="0" smtClean="0"/>
            <a:t> </a:t>
          </a:r>
          <a:r>
            <a:rPr lang="en-US" sz="1800" dirty="0" err="1" smtClean="0"/>
            <a:t>वेळ</a:t>
          </a:r>
          <a:r>
            <a:rPr lang="en-US" sz="1800" dirty="0" smtClean="0"/>
            <a:t> </a:t>
          </a:r>
          <a:r>
            <a:rPr lang="en-US" sz="1800" dirty="0" err="1" smtClean="0"/>
            <a:t>थंड</a:t>
          </a:r>
          <a:r>
            <a:rPr lang="en-US" sz="1800" dirty="0" smtClean="0"/>
            <a:t> </a:t>
          </a:r>
          <a:r>
            <a:rPr lang="en-US" sz="1800" dirty="0" err="1" smtClean="0"/>
            <a:t>होऊ</a:t>
          </a:r>
          <a:r>
            <a:rPr lang="en-US" sz="1800" dirty="0" smtClean="0"/>
            <a:t> </a:t>
          </a:r>
          <a:r>
            <a:rPr lang="en-US" sz="1800" dirty="0" err="1" smtClean="0"/>
            <a:t>द्या</a:t>
          </a:r>
          <a:r>
            <a:rPr lang="en-US" sz="1800" dirty="0" smtClean="0"/>
            <a:t>. </a:t>
          </a:r>
          <a:r>
            <a:rPr lang="en-US" sz="1800" dirty="0" err="1" smtClean="0"/>
            <a:t>मग</a:t>
          </a:r>
          <a:r>
            <a:rPr lang="en-US" sz="1800" dirty="0" smtClean="0"/>
            <a:t> </a:t>
          </a:r>
          <a:r>
            <a:rPr lang="en-US" sz="1800" dirty="0" err="1" smtClean="0"/>
            <a:t>प्लेट</a:t>
          </a:r>
          <a:r>
            <a:rPr lang="en-US" sz="1800" dirty="0" smtClean="0"/>
            <a:t> </a:t>
          </a:r>
          <a:r>
            <a:rPr lang="en-US" sz="1800" dirty="0" err="1" smtClean="0"/>
            <a:t>थोडी</a:t>
          </a:r>
          <a:r>
            <a:rPr lang="en-US" sz="1800" dirty="0" smtClean="0"/>
            <a:t> </a:t>
          </a:r>
          <a:r>
            <a:rPr lang="en-US" sz="1800" dirty="0" err="1" smtClean="0"/>
            <a:t>तिर</a:t>
          </a:r>
          <a:r>
            <a:rPr lang="mr-IN" sz="1800" dirty="0" smtClean="0"/>
            <a:t>पी करा </a:t>
          </a:r>
          <a:r>
            <a:rPr lang="en-US" sz="1800" dirty="0" smtClean="0"/>
            <a:t>(३०</a:t>
          </a:r>
          <a:r>
            <a:rPr lang="mr-IN" sz="1800" baseline="30000" dirty="0" smtClean="0"/>
            <a:t>०</a:t>
          </a:r>
          <a:r>
            <a:rPr lang="en-US" sz="1800" dirty="0" smtClean="0"/>
            <a:t> </a:t>
          </a:r>
          <a:r>
            <a:rPr lang="en-US" sz="1800" dirty="0" err="1" smtClean="0"/>
            <a:t>ते</a:t>
          </a:r>
          <a:r>
            <a:rPr lang="en-US" sz="1800" dirty="0" smtClean="0"/>
            <a:t> ४०</a:t>
          </a:r>
          <a:r>
            <a:rPr lang="mr-IN" sz="1800" baseline="30000" dirty="0" smtClean="0"/>
            <a:t>०</a:t>
          </a:r>
          <a:r>
            <a:rPr lang="en-US" sz="1800" dirty="0" smtClean="0"/>
            <a:t> </a:t>
          </a:r>
          <a:r>
            <a:rPr lang="mr-IN" sz="1800" dirty="0" smtClean="0"/>
            <a:t>कोना</a:t>
          </a:r>
          <a:r>
            <a:rPr lang="en-US" sz="1800" dirty="0" err="1" smtClean="0"/>
            <a:t>मध्ये</a:t>
          </a:r>
          <a:r>
            <a:rPr lang="en-US" sz="1800" dirty="0" smtClean="0"/>
            <a:t>). </a:t>
          </a:r>
          <a:r>
            <a:rPr lang="en-US" sz="1800" dirty="0" err="1" smtClean="0"/>
            <a:t>जॅमच्या</a:t>
          </a:r>
          <a:r>
            <a:rPr lang="en-US" sz="1800" dirty="0" smtClean="0"/>
            <a:t> </a:t>
          </a:r>
          <a:r>
            <a:rPr lang="en-US" sz="1800" dirty="0" err="1" smtClean="0"/>
            <a:t>आजूबाजूला</a:t>
          </a:r>
          <a:r>
            <a:rPr lang="en-US" sz="1800" dirty="0" smtClean="0"/>
            <a:t> </a:t>
          </a:r>
          <a:r>
            <a:rPr lang="en-US" sz="1800" dirty="0" err="1" smtClean="0"/>
            <a:t>जर</a:t>
          </a:r>
          <a:r>
            <a:rPr lang="en-US" sz="1800" dirty="0" smtClean="0"/>
            <a:t> </a:t>
          </a:r>
          <a:r>
            <a:rPr lang="en-US" sz="1800" dirty="0" err="1" smtClean="0"/>
            <a:t>पाण्याचे</a:t>
          </a:r>
          <a:r>
            <a:rPr lang="en-US" sz="1800" dirty="0" smtClean="0"/>
            <a:t> </a:t>
          </a:r>
          <a:r>
            <a:rPr lang="en-US" sz="1800" dirty="0" err="1" smtClean="0"/>
            <a:t>थेंब</a:t>
          </a:r>
          <a:r>
            <a:rPr lang="en-US" sz="1800" dirty="0" smtClean="0"/>
            <a:t> </a:t>
          </a:r>
          <a:r>
            <a:rPr lang="mr-IN" sz="1800" dirty="0" smtClean="0"/>
            <a:t>जमा झालेले आढळून आले</a:t>
          </a:r>
          <a:r>
            <a:rPr lang="en-US" sz="1800" dirty="0" smtClean="0"/>
            <a:t> </a:t>
          </a:r>
          <a:r>
            <a:rPr lang="en-US" sz="1800" dirty="0" err="1" smtClean="0"/>
            <a:t>तर</a:t>
          </a:r>
          <a:r>
            <a:rPr lang="en-US" sz="1800" dirty="0" smtClean="0"/>
            <a:t> </a:t>
          </a:r>
          <a:r>
            <a:rPr lang="mr-IN" sz="1800" dirty="0" smtClean="0"/>
            <a:t>लक्षात घ्या कि,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झा</a:t>
          </a:r>
          <a:r>
            <a:rPr lang="mr-IN" sz="1800" dirty="0" smtClean="0"/>
            <a:t>ले</a:t>
          </a:r>
          <a:r>
            <a:rPr lang="en-US" sz="1800" dirty="0" err="1" smtClean="0"/>
            <a:t>ला</a:t>
          </a:r>
          <a:r>
            <a:rPr lang="en-US" sz="1800" dirty="0" smtClean="0"/>
            <a:t> </a:t>
          </a:r>
          <a:r>
            <a:rPr lang="en-US" sz="1800" dirty="0" err="1" smtClean="0"/>
            <a:t>नाही</a:t>
          </a:r>
          <a:r>
            <a:rPr lang="mr-IN" sz="1800" dirty="0" smtClean="0"/>
            <a:t>. </a:t>
          </a:r>
          <a:r>
            <a:rPr lang="en-US" sz="1800" dirty="0" err="1" smtClean="0"/>
            <a:t>जॅम</a:t>
          </a:r>
          <a:r>
            <a:rPr lang="en-US" sz="1800" dirty="0" smtClean="0"/>
            <a:t>. </a:t>
          </a:r>
          <a:r>
            <a:rPr lang="en-US" sz="1800" dirty="0" err="1" smtClean="0"/>
            <a:t>परत</a:t>
          </a:r>
          <a:r>
            <a:rPr lang="en-US" sz="1800" dirty="0" smtClean="0"/>
            <a:t>  </a:t>
          </a:r>
          <a:r>
            <a:rPr lang="mr-IN" sz="1800" dirty="0" smtClean="0"/>
            <a:t>त्याची वर नमूद केल्यानुसार </a:t>
          </a:r>
          <a:r>
            <a:rPr lang="en-US" sz="1800" dirty="0" err="1" smtClean="0"/>
            <a:t>चाचणी</a:t>
          </a:r>
          <a:r>
            <a:rPr lang="en-US" sz="1800" dirty="0" smtClean="0"/>
            <a:t> </a:t>
          </a:r>
          <a:r>
            <a:rPr lang="en-US" sz="1800" dirty="0" err="1" smtClean="0"/>
            <a:t>करा</a:t>
          </a:r>
          <a:r>
            <a:rPr lang="en-US" sz="1800" dirty="0" smtClean="0"/>
            <a:t> </a:t>
          </a:r>
          <a:r>
            <a:rPr lang="mr-IN" sz="1800" dirty="0" smtClean="0"/>
            <a:t>. </a:t>
          </a:r>
          <a:r>
            <a:rPr lang="en-US" sz="1800" dirty="0" err="1" smtClean="0"/>
            <a:t>जॅमच्या</a:t>
          </a:r>
          <a:r>
            <a:rPr lang="en-US" sz="1800" dirty="0" smtClean="0"/>
            <a:t> </a:t>
          </a:r>
          <a:r>
            <a:rPr lang="mr-IN" sz="1800" dirty="0" smtClean="0"/>
            <a:t>भोवती </a:t>
          </a:r>
          <a:r>
            <a:rPr lang="en-US" sz="1800" dirty="0" err="1" smtClean="0"/>
            <a:t>पाण्याचे</a:t>
          </a:r>
          <a:r>
            <a:rPr lang="en-US" sz="1800" dirty="0" smtClean="0"/>
            <a:t> </a:t>
          </a:r>
          <a:r>
            <a:rPr lang="en-US" sz="1800" dirty="0" err="1" smtClean="0"/>
            <a:t>थेंब</a:t>
          </a:r>
          <a:r>
            <a:rPr lang="en-US" sz="1800" dirty="0" smtClean="0"/>
            <a:t> </a:t>
          </a:r>
          <a:r>
            <a:rPr lang="mr-IN" sz="1800" dirty="0" smtClean="0"/>
            <a:t>जमा झाले नाहीत </a:t>
          </a:r>
          <a:r>
            <a:rPr lang="en-US" sz="1800" dirty="0" err="1" smtClean="0"/>
            <a:t>तर</a:t>
          </a:r>
          <a:r>
            <a:rPr lang="en-US" sz="1800" dirty="0" smtClean="0"/>
            <a:t> </a:t>
          </a:r>
          <a:r>
            <a:rPr lang="en-US" sz="1800" dirty="0" err="1" smtClean="0"/>
            <a:t>तुमचा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झाला</a:t>
          </a:r>
          <a:r>
            <a:rPr lang="en-US" sz="1800" dirty="0" smtClean="0"/>
            <a:t> </a:t>
          </a:r>
          <a:r>
            <a:rPr lang="en-US" sz="1800" dirty="0" err="1" smtClean="0"/>
            <a:t>असे</a:t>
          </a:r>
          <a:r>
            <a:rPr lang="en-US" sz="1800" dirty="0" smtClean="0"/>
            <a:t> </a:t>
          </a:r>
          <a:r>
            <a:rPr lang="en-US" sz="1800" dirty="0" err="1" smtClean="0"/>
            <a:t>समजावे</a:t>
          </a:r>
          <a:r>
            <a:rPr lang="en-US" sz="1800" dirty="0" smtClean="0"/>
            <a:t>. </a:t>
          </a:r>
          <a:r>
            <a:rPr lang="en-US" sz="1800" dirty="0" err="1" smtClean="0"/>
            <a:t>आता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mr-IN" sz="1800" dirty="0" smtClean="0"/>
            <a:t>बाटल्यांमध्ये </a:t>
          </a:r>
          <a:r>
            <a:rPr lang="en-US" sz="1800" dirty="0" smtClean="0"/>
            <a:t>भ</a:t>
          </a:r>
          <a:r>
            <a:rPr lang="mr-IN" sz="1800" dirty="0" smtClean="0"/>
            <a:t>रायला हरकत नाही.</a:t>
          </a:r>
          <a:endParaRPr lang="en-US" sz="1800" dirty="0"/>
        </a:p>
      </dgm:t>
    </dgm:pt>
    <dgm:pt modelId="{A5FB1EB7-6E8D-460D-87E0-141E0F7ABFFC}" type="parTrans" cxnId="{959CD5A8-1333-4CAC-9097-8C5C019C94A2}">
      <dgm:prSet/>
      <dgm:spPr/>
      <dgm:t>
        <a:bodyPr/>
        <a:lstStyle/>
        <a:p>
          <a:endParaRPr lang="en-US"/>
        </a:p>
      </dgm:t>
    </dgm:pt>
    <dgm:pt modelId="{F88C8422-6E82-4E01-9FC5-D873EB929F91}" type="sibTrans" cxnId="{959CD5A8-1333-4CAC-9097-8C5C019C94A2}">
      <dgm:prSet/>
      <dgm:spPr/>
      <dgm:t>
        <a:bodyPr/>
        <a:lstStyle/>
        <a:p>
          <a:endParaRPr lang="en-US"/>
        </a:p>
      </dgm:t>
    </dgm:pt>
    <dgm:pt modelId="{265FBBF7-A814-443A-BAFD-E621299F8323}" type="pres">
      <dgm:prSet presAssocID="{A7D276F0-3350-463A-80CA-BCA8FA4E60A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B5ED61-BEA9-4EAA-8F46-75B68372BECE}" type="pres">
      <dgm:prSet presAssocID="{53E16411-9662-41DD-8E57-9E322282408B}" presName="composite" presStyleCnt="0"/>
      <dgm:spPr/>
      <dgm:t>
        <a:bodyPr/>
        <a:lstStyle/>
        <a:p>
          <a:endParaRPr lang="en-US"/>
        </a:p>
      </dgm:t>
    </dgm:pt>
    <dgm:pt modelId="{37E1BAEF-D655-46FC-9CDC-4EBF0A16CD7D}" type="pres">
      <dgm:prSet presAssocID="{53E16411-9662-41DD-8E57-9E322282408B}" presName="imgShp" presStyleLbl="fgImgPlace1" presStyleIdx="0" presStyleCnt="1" custLinFactNeighborX="-38219"/>
      <dgm:spPr/>
      <dgm:t>
        <a:bodyPr/>
        <a:lstStyle/>
        <a:p>
          <a:endParaRPr lang="en-US"/>
        </a:p>
      </dgm:t>
    </dgm:pt>
    <dgm:pt modelId="{80D4032E-DBFC-4D02-BF23-81C6B9BDF770}" type="pres">
      <dgm:prSet presAssocID="{53E16411-9662-41DD-8E57-9E322282408B}" presName="txShp" presStyleLbl="node1" presStyleIdx="0" presStyleCnt="1" custScaleX="121841" custLinFactNeighborX="45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C53E4A-7D05-4A7D-BE21-DB37A95FA0D4}" type="presOf" srcId="{A7D276F0-3350-463A-80CA-BCA8FA4E60A2}" destId="{265FBBF7-A814-443A-BAFD-E621299F8323}" srcOrd="0" destOrd="0" presId="urn:microsoft.com/office/officeart/2005/8/layout/vList3"/>
    <dgm:cxn modelId="{A942497C-FD15-433B-BA87-E5E032C770D8}" type="presOf" srcId="{53E16411-9662-41DD-8E57-9E322282408B}" destId="{80D4032E-DBFC-4D02-BF23-81C6B9BDF770}" srcOrd="0" destOrd="0" presId="urn:microsoft.com/office/officeart/2005/8/layout/vList3"/>
    <dgm:cxn modelId="{959CD5A8-1333-4CAC-9097-8C5C019C94A2}" srcId="{A7D276F0-3350-463A-80CA-BCA8FA4E60A2}" destId="{53E16411-9662-41DD-8E57-9E322282408B}" srcOrd="0" destOrd="0" parTransId="{A5FB1EB7-6E8D-460D-87E0-141E0F7ABFFC}" sibTransId="{F88C8422-6E82-4E01-9FC5-D873EB929F91}"/>
    <dgm:cxn modelId="{C962D539-0EB3-474A-9E0E-9A4263AC053A}" type="presParOf" srcId="{265FBBF7-A814-443A-BAFD-E621299F8323}" destId="{72B5ED61-BEA9-4EAA-8F46-75B68372BECE}" srcOrd="0" destOrd="0" presId="urn:microsoft.com/office/officeart/2005/8/layout/vList3"/>
    <dgm:cxn modelId="{04C2B533-3011-4178-88FC-55FFF2CEE2FC}" type="presParOf" srcId="{72B5ED61-BEA9-4EAA-8F46-75B68372BECE}" destId="{37E1BAEF-D655-46FC-9CDC-4EBF0A16CD7D}" srcOrd="0" destOrd="0" presId="urn:microsoft.com/office/officeart/2005/8/layout/vList3"/>
    <dgm:cxn modelId="{D6298F72-ADD2-45BE-AF26-CD9D8FAD02C9}" type="presParOf" srcId="{72B5ED61-BEA9-4EAA-8F46-75B68372BECE}" destId="{80D4032E-DBFC-4D02-BF23-81C6B9BDF770}" srcOrd="1" destOrd="0" presId="urn:microsoft.com/office/officeart/2005/8/layout/vList3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F4B402-363B-4B21-9419-90077DF1A496}" type="doc">
      <dgm:prSet loTypeId="urn:microsoft.com/office/officeart/2005/8/layout/vList3" loCatId="list" qsTypeId="urn:microsoft.com/office/officeart/2005/8/quickstyle/3d1" qsCatId="3D" csTypeId="urn:microsoft.com/office/officeart/2005/8/colors/colorful2" csCatId="colorful" phldr="1"/>
      <dgm:spPr/>
    </dgm:pt>
    <dgm:pt modelId="{FB2903F5-183E-4269-AB67-28254FC2BCA2}">
      <dgm:prSet phldrT="[Text]"/>
      <dgm:spPr/>
      <dgm:t>
        <a:bodyPr/>
        <a:lstStyle/>
        <a:p>
          <a:r>
            <a:rPr lang="mr-IN" b="1" dirty="0" smtClean="0"/>
            <a:t>चाचणी २- शीट/ फ्लेक चाचणी: </a:t>
          </a:r>
          <a:r>
            <a:rPr lang="mr-IN" dirty="0" smtClean="0"/>
            <a:t>उकळत्या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 मध्ये चमचा बुडवा आणि बाहेर काढा. चामाच्यातील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 खाली सोडा. खाली पडताना (पडल्यावर) जर त्याची गोळी झाली तसेच चमच्या वरील वून घट्ट झाला तर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 तयार झाला असे समजा. मात्र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मची गोळी न होता जर तो इतर द्रवरूप पदार्थांसारखाच पडला तर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 थोडावेळ उकळा. (परत वरील कृती करून ज</a:t>
          </a:r>
          <a:r>
            <a:rPr lang="mr-IN" dirty="0" smtClean="0">
              <a:latin typeface="Mangal"/>
            </a:rPr>
            <a:t>ॅ</a:t>
          </a:r>
          <a:r>
            <a:rPr lang="mr-IN" dirty="0" smtClean="0"/>
            <a:t>म तयार झाल्याची खात्री करून घ्या.)</a:t>
          </a:r>
          <a:endParaRPr lang="en-US" dirty="0"/>
        </a:p>
      </dgm:t>
    </dgm:pt>
    <dgm:pt modelId="{48824C27-7A64-4F24-9761-B655C87187D4}" type="parTrans" cxnId="{9B0ECE6E-E70B-48C2-9E2B-246E85D74CE0}">
      <dgm:prSet/>
      <dgm:spPr/>
      <dgm:t>
        <a:bodyPr/>
        <a:lstStyle/>
        <a:p>
          <a:endParaRPr lang="en-US"/>
        </a:p>
      </dgm:t>
    </dgm:pt>
    <dgm:pt modelId="{FC1BE792-4CA0-4907-A4EC-24C99C8FFFD1}" type="sibTrans" cxnId="{9B0ECE6E-E70B-48C2-9E2B-246E85D74CE0}">
      <dgm:prSet/>
      <dgm:spPr/>
      <dgm:t>
        <a:bodyPr/>
        <a:lstStyle/>
        <a:p>
          <a:endParaRPr lang="en-US"/>
        </a:p>
      </dgm:t>
    </dgm:pt>
    <dgm:pt modelId="{080A44F4-DE1F-47FF-AA1A-EDC0D2F2A8A3}" type="pres">
      <dgm:prSet presAssocID="{2EF4B402-363B-4B21-9419-90077DF1A496}" presName="linearFlow" presStyleCnt="0">
        <dgm:presLayoutVars>
          <dgm:dir/>
          <dgm:resizeHandles val="exact"/>
        </dgm:presLayoutVars>
      </dgm:prSet>
      <dgm:spPr/>
    </dgm:pt>
    <dgm:pt modelId="{38BF9DF2-CE4A-461B-B6E9-39F72C442C87}" type="pres">
      <dgm:prSet presAssocID="{FB2903F5-183E-4269-AB67-28254FC2BCA2}" presName="composite" presStyleCnt="0"/>
      <dgm:spPr/>
    </dgm:pt>
    <dgm:pt modelId="{58937A27-ABDA-4F02-8D08-B904910CA111}" type="pres">
      <dgm:prSet presAssocID="{FB2903F5-183E-4269-AB67-28254FC2BCA2}" presName="imgShp" presStyleLbl="fgImgPlace1" presStyleIdx="0" presStyleCnt="1" custScaleX="112500" custScaleY="116702"/>
      <dgm:spPr/>
    </dgm:pt>
    <dgm:pt modelId="{A7EF251A-7DC1-4D08-92C0-9A79D29C953E}" type="pres">
      <dgm:prSet presAssocID="{FB2903F5-183E-4269-AB67-28254FC2BCA2}" presName="txShp" presStyleLbl="node1" presStyleIdx="0" presStyleCnt="1" custScaleX="128920" custScaleY="1307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B2501-0C82-4E36-ACB2-C83D371110A9}" type="presOf" srcId="{FB2903F5-183E-4269-AB67-28254FC2BCA2}" destId="{A7EF251A-7DC1-4D08-92C0-9A79D29C953E}" srcOrd="0" destOrd="0" presId="urn:microsoft.com/office/officeart/2005/8/layout/vList3"/>
    <dgm:cxn modelId="{F7F161E4-43D5-4E44-9473-BA20B8A32A09}" type="presOf" srcId="{2EF4B402-363B-4B21-9419-90077DF1A496}" destId="{080A44F4-DE1F-47FF-AA1A-EDC0D2F2A8A3}" srcOrd="0" destOrd="0" presId="urn:microsoft.com/office/officeart/2005/8/layout/vList3"/>
    <dgm:cxn modelId="{9B0ECE6E-E70B-48C2-9E2B-246E85D74CE0}" srcId="{2EF4B402-363B-4B21-9419-90077DF1A496}" destId="{FB2903F5-183E-4269-AB67-28254FC2BCA2}" srcOrd="0" destOrd="0" parTransId="{48824C27-7A64-4F24-9761-B655C87187D4}" sibTransId="{FC1BE792-4CA0-4907-A4EC-24C99C8FFFD1}"/>
    <dgm:cxn modelId="{701FD3A5-B6C2-45D2-B032-38754DA62B10}" type="presParOf" srcId="{080A44F4-DE1F-47FF-AA1A-EDC0D2F2A8A3}" destId="{38BF9DF2-CE4A-461B-B6E9-39F72C442C87}" srcOrd="0" destOrd="0" presId="urn:microsoft.com/office/officeart/2005/8/layout/vList3"/>
    <dgm:cxn modelId="{293DB35E-83CF-493A-A8BB-63A84A0C0245}" type="presParOf" srcId="{38BF9DF2-CE4A-461B-B6E9-39F72C442C87}" destId="{58937A27-ABDA-4F02-8D08-B904910CA111}" srcOrd="0" destOrd="0" presId="urn:microsoft.com/office/officeart/2005/8/layout/vList3"/>
    <dgm:cxn modelId="{3B97BA23-3BDA-4E9C-BB3E-BE824C198C94}" type="presParOf" srcId="{38BF9DF2-CE4A-461B-B6E9-39F72C442C87}" destId="{A7EF251A-7DC1-4D08-92C0-9A79D29C953E}" srcOrd="1" destOrd="0" presId="urn:microsoft.com/office/officeart/2005/8/layout/v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125DE96-33F5-46D4-B14C-6691C99F2A1D}" type="doc">
      <dgm:prSet loTypeId="urn:microsoft.com/office/officeart/2005/8/layout/vList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2C747AA-BF2E-4C0D-BA33-6562762AC89E}">
      <dgm:prSet custT="1"/>
      <dgm:spPr/>
      <dgm:t>
        <a:bodyPr/>
        <a:lstStyle/>
        <a:p>
          <a:pPr rtl="0"/>
          <a:r>
            <a:rPr lang="en-US" sz="1800" b="1" dirty="0" err="1" smtClean="0"/>
            <a:t>चाचणी</a:t>
          </a:r>
          <a:r>
            <a:rPr lang="en-US" sz="1800" b="1" dirty="0" smtClean="0"/>
            <a:t> ३- </a:t>
          </a:r>
          <a:r>
            <a:rPr lang="en-US" sz="1800" b="1" dirty="0" err="1" smtClean="0"/>
            <a:t>वजन</a:t>
          </a:r>
          <a:r>
            <a:rPr lang="en-US" sz="1800" b="1" dirty="0" smtClean="0"/>
            <a:t> </a:t>
          </a:r>
          <a:r>
            <a:rPr lang="en-US" sz="1800" b="1" dirty="0" err="1" smtClean="0"/>
            <a:t>पद्धती</a:t>
          </a:r>
          <a:r>
            <a:rPr lang="en-US" sz="1800" b="1" dirty="0" smtClean="0"/>
            <a:t>: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करताना</a:t>
          </a:r>
          <a:r>
            <a:rPr lang="en-US" sz="1800" dirty="0" smtClean="0"/>
            <a:t> </a:t>
          </a:r>
          <a:r>
            <a:rPr lang="en-US" sz="1800" dirty="0" err="1" smtClean="0"/>
            <a:t>जॅमचे</a:t>
          </a:r>
          <a:r>
            <a:rPr lang="en-US" sz="1800" dirty="0" smtClean="0"/>
            <a:t> </a:t>
          </a:r>
          <a:r>
            <a:rPr lang="en-US" sz="1800" dirty="0" err="1" smtClean="0"/>
            <a:t>उकळते</a:t>
          </a:r>
          <a:r>
            <a:rPr lang="en-US" sz="1800" dirty="0" smtClean="0"/>
            <a:t> </a:t>
          </a:r>
          <a:r>
            <a:rPr lang="en-US" sz="1800" dirty="0" err="1" smtClean="0"/>
            <a:t>पातेले</a:t>
          </a:r>
          <a:r>
            <a:rPr lang="en-US" sz="1800" dirty="0" smtClean="0"/>
            <a:t> </a:t>
          </a:r>
          <a:r>
            <a:rPr lang="en-US" sz="1800" dirty="0" err="1" smtClean="0"/>
            <a:t>वजन</a:t>
          </a:r>
          <a:r>
            <a:rPr lang="en-US" sz="1800" dirty="0" smtClean="0"/>
            <a:t> </a:t>
          </a:r>
          <a:r>
            <a:rPr lang="en-US" sz="1800" dirty="0" err="1" smtClean="0"/>
            <a:t>काट्यावर</a:t>
          </a:r>
          <a:r>
            <a:rPr lang="en-US" sz="1800" dirty="0" smtClean="0"/>
            <a:t> </a:t>
          </a:r>
          <a:r>
            <a:rPr lang="en-US" sz="1800" dirty="0" err="1" smtClean="0"/>
            <a:t>ठेवा</a:t>
          </a:r>
          <a:r>
            <a:rPr lang="en-US" sz="1800" dirty="0" smtClean="0"/>
            <a:t>. </a:t>
          </a:r>
          <a:r>
            <a:rPr lang="en-US" sz="1800" dirty="0" err="1" smtClean="0"/>
            <a:t>आपण</a:t>
          </a:r>
          <a:r>
            <a:rPr lang="en-US" sz="1800" dirty="0" smtClean="0"/>
            <a:t> </a:t>
          </a:r>
          <a:r>
            <a:rPr lang="en-US" sz="1800" dirty="0" err="1" smtClean="0"/>
            <a:t>घेतलेल्या</a:t>
          </a:r>
          <a:r>
            <a:rPr lang="en-US" sz="1800" dirty="0" smtClean="0"/>
            <a:t> </a:t>
          </a:r>
          <a:r>
            <a:rPr lang="en-US" sz="1800" dirty="0" err="1" smtClean="0"/>
            <a:t>साखरेच्या</a:t>
          </a:r>
          <a:r>
            <a:rPr lang="en-US" sz="1800" dirty="0" smtClean="0"/>
            <a:t> </a:t>
          </a:r>
          <a:r>
            <a:rPr lang="en-US" sz="1800" dirty="0" err="1" smtClean="0"/>
            <a:t>अर्धे</a:t>
          </a:r>
          <a:r>
            <a:rPr lang="en-US" sz="1800" dirty="0" smtClean="0"/>
            <a:t> (१/२) </a:t>
          </a:r>
          <a:r>
            <a:rPr lang="en-US" sz="1800" dirty="0" err="1" smtClean="0"/>
            <a:t>वजन</a:t>
          </a:r>
          <a:r>
            <a:rPr lang="en-US" sz="1800" dirty="0" smtClean="0"/>
            <a:t> </a:t>
          </a:r>
          <a:r>
            <a:rPr lang="en-US" sz="1800" dirty="0" err="1" smtClean="0"/>
            <a:t>जर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आटल्याने</a:t>
          </a:r>
          <a:r>
            <a:rPr lang="en-US" sz="1800" dirty="0" smtClean="0"/>
            <a:t> </a:t>
          </a:r>
          <a:r>
            <a:rPr lang="en-US" sz="1800" dirty="0" err="1" smtClean="0"/>
            <a:t>घटले</a:t>
          </a:r>
          <a:r>
            <a:rPr lang="en-US" sz="1800" dirty="0" smtClean="0"/>
            <a:t> </a:t>
          </a:r>
          <a:r>
            <a:rPr lang="en-US" sz="1800" dirty="0" err="1" smtClean="0"/>
            <a:t>असेल</a:t>
          </a:r>
          <a:r>
            <a:rPr lang="en-US" sz="1800" dirty="0" smtClean="0"/>
            <a:t> </a:t>
          </a:r>
          <a:r>
            <a:rPr lang="en-US" sz="1800" dirty="0" err="1" smtClean="0"/>
            <a:t>तर</a:t>
          </a:r>
          <a:r>
            <a:rPr lang="en-US" sz="1800" dirty="0" smtClean="0"/>
            <a:t> </a:t>
          </a:r>
          <a:r>
            <a:rPr lang="en-US" sz="1800" dirty="0" err="1" smtClean="0"/>
            <a:t>आपण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झाला</a:t>
          </a:r>
          <a:r>
            <a:rPr lang="en-US" sz="1800" dirty="0" smtClean="0"/>
            <a:t> </a:t>
          </a:r>
          <a:r>
            <a:rPr lang="en-US" sz="1800" dirty="0" err="1" smtClean="0"/>
            <a:t>असे</a:t>
          </a:r>
          <a:r>
            <a:rPr lang="en-US" sz="1800" dirty="0" smtClean="0"/>
            <a:t> </a:t>
          </a:r>
          <a:r>
            <a:rPr lang="en-US" sz="1800" dirty="0" err="1" smtClean="0"/>
            <a:t>म्हणू</a:t>
          </a:r>
          <a:r>
            <a:rPr lang="en-US" sz="1800" dirty="0" smtClean="0"/>
            <a:t> </a:t>
          </a:r>
          <a:r>
            <a:rPr lang="en-US" sz="1800" dirty="0" err="1" smtClean="0"/>
            <a:t>शकतो</a:t>
          </a:r>
          <a:r>
            <a:rPr lang="en-US" sz="1800" dirty="0" smtClean="0"/>
            <a:t>.  </a:t>
          </a:r>
          <a:endParaRPr lang="en-US" sz="1800" dirty="0"/>
        </a:p>
      </dgm:t>
    </dgm:pt>
    <dgm:pt modelId="{4562C840-2A45-40B5-AC35-1455DFD33FCC}" type="parTrans" cxnId="{BCE69ECB-497E-47AD-BDEA-CDC55E6AAA50}">
      <dgm:prSet/>
      <dgm:spPr/>
      <dgm:t>
        <a:bodyPr/>
        <a:lstStyle/>
        <a:p>
          <a:endParaRPr lang="en-US" sz="1800"/>
        </a:p>
      </dgm:t>
    </dgm:pt>
    <dgm:pt modelId="{5BA95054-BA4A-4B53-A658-2BB83187C0FC}" type="sibTrans" cxnId="{BCE69ECB-497E-47AD-BDEA-CDC55E6AAA50}">
      <dgm:prSet/>
      <dgm:spPr/>
      <dgm:t>
        <a:bodyPr/>
        <a:lstStyle/>
        <a:p>
          <a:endParaRPr lang="en-US" sz="1800"/>
        </a:p>
      </dgm:t>
    </dgm:pt>
    <dgm:pt modelId="{5BF3E80D-C443-47BF-9637-E705B931CFE0}">
      <dgm:prSet custT="1"/>
      <dgm:spPr/>
      <dgm:t>
        <a:bodyPr/>
        <a:lstStyle/>
        <a:p>
          <a:pPr rtl="0"/>
          <a:r>
            <a:rPr lang="en-US" sz="1800" b="1" dirty="0" err="1" smtClean="0"/>
            <a:t>चाचणी</a:t>
          </a:r>
          <a:r>
            <a:rPr lang="en-US" sz="1800" b="1" dirty="0" smtClean="0"/>
            <a:t> ४- </a:t>
          </a:r>
          <a:r>
            <a:rPr lang="en-US" sz="1800" b="1" dirty="0" err="1" smtClean="0"/>
            <a:t>एकूण</a:t>
          </a:r>
          <a:r>
            <a:rPr lang="en-US" sz="1800" b="1" dirty="0" smtClean="0"/>
            <a:t> </a:t>
          </a:r>
          <a:r>
            <a:rPr lang="en-US" sz="1800" b="1" dirty="0" err="1" smtClean="0"/>
            <a:t>विद्राव्य</a:t>
          </a:r>
          <a:r>
            <a:rPr lang="en-US" sz="1800" b="1" dirty="0" smtClean="0"/>
            <a:t> </a:t>
          </a:r>
          <a:r>
            <a:rPr lang="en-US" sz="1800" b="1" dirty="0" err="1" smtClean="0"/>
            <a:t>घटक</a:t>
          </a:r>
          <a:r>
            <a:rPr lang="en-US" sz="1800" b="1" dirty="0" smtClean="0"/>
            <a:t> (TSS) </a:t>
          </a:r>
          <a:r>
            <a:rPr lang="en-US" sz="1800" b="1" dirty="0" err="1" smtClean="0"/>
            <a:t>मोजणे</a:t>
          </a:r>
          <a:r>
            <a:rPr lang="en-US" sz="1800" b="1" dirty="0" smtClean="0"/>
            <a:t>: </a:t>
          </a:r>
          <a:r>
            <a:rPr lang="en-US" sz="1800" dirty="0" smtClean="0"/>
            <a:t>१०५.६° </a:t>
          </a:r>
          <a:r>
            <a:rPr lang="en-US" sz="1800" dirty="0" err="1" smtClean="0"/>
            <a:t>से</a:t>
          </a:r>
          <a:r>
            <a:rPr lang="en-US" sz="1800" dirty="0" smtClean="0"/>
            <a:t> </a:t>
          </a:r>
          <a:r>
            <a:rPr lang="en-US" sz="1800" dirty="0" err="1" smtClean="0"/>
            <a:t>तापमानाला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होतो</a:t>
          </a:r>
          <a:r>
            <a:rPr lang="en-US" sz="1800" dirty="0" smtClean="0"/>
            <a:t>. </a:t>
          </a:r>
          <a:r>
            <a:rPr lang="en-US" sz="1800" dirty="0" err="1" smtClean="0"/>
            <a:t>या</a:t>
          </a:r>
          <a:r>
            <a:rPr lang="en-US" sz="1800" dirty="0" smtClean="0"/>
            <a:t> </a:t>
          </a:r>
          <a:r>
            <a:rPr lang="en-US" sz="1800" dirty="0" err="1" smtClean="0"/>
            <a:t>तापमानाला</a:t>
          </a:r>
          <a:r>
            <a:rPr lang="en-US" sz="1800" dirty="0" smtClean="0"/>
            <a:t> </a:t>
          </a:r>
          <a:r>
            <a:rPr lang="en-US" sz="1800" dirty="0" err="1" smtClean="0"/>
            <a:t>जॅमच्या</a:t>
          </a:r>
          <a:r>
            <a:rPr lang="en-US" sz="1800" dirty="0" smtClean="0"/>
            <a:t> </a:t>
          </a:r>
          <a:r>
            <a:rPr lang="en-US" sz="1800" dirty="0" err="1" smtClean="0"/>
            <a:t>मिश्रणाचे</a:t>
          </a:r>
          <a:r>
            <a:rPr lang="en-US" sz="1800" dirty="0" smtClean="0"/>
            <a:t> </a:t>
          </a:r>
          <a:r>
            <a:rPr lang="en-US" sz="1800" dirty="0" err="1" smtClean="0"/>
            <a:t>एकूण</a:t>
          </a:r>
          <a:r>
            <a:rPr lang="en-US" sz="1800" dirty="0" smtClean="0"/>
            <a:t> </a:t>
          </a:r>
          <a:r>
            <a:rPr lang="en-US" sz="1800" dirty="0" err="1" smtClean="0"/>
            <a:t>विद्राव्य</a:t>
          </a:r>
          <a:r>
            <a:rPr lang="en-US" sz="1800" dirty="0" smtClean="0"/>
            <a:t> </a:t>
          </a:r>
          <a:r>
            <a:rPr lang="en-US" sz="1800" dirty="0" err="1" smtClean="0"/>
            <a:t>घटक</a:t>
          </a:r>
          <a:r>
            <a:rPr lang="en-US" sz="1800" dirty="0" smtClean="0"/>
            <a:t> </a:t>
          </a:r>
          <a:r>
            <a:rPr lang="en-US" sz="1800" dirty="0" err="1" smtClean="0"/>
            <a:t>तपासा</a:t>
          </a:r>
          <a:r>
            <a:rPr lang="en-US" sz="1800" dirty="0" smtClean="0"/>
            <a:t>. </a:t>
          </a:r>
          <a:r>
            <a:rPr lang="en-US" sz="1800" dirty="0" err="1" smtClean="0"/>
            <a:t>जर</a:t>
          </a:r>
          <a:r>
            <a:rPr lang="en-US" sz="1800" dirty="0" smtClean="0"/>
            <a:t> </a:t>
          </a:r>
          <a:r>
            <a:rPr lang="en-US" sz="1800" dirty="0" err="1" smtClean="0"/>
            <a:t>ते</a:t>
          </a:r>
          <a:r>
            <a:rPr lang="en-US" sz="1800" dirty="0" smtClean="0"/>
            <a:t> ६८° </a:t>
          </a:r>
          <a:r>
            <a:rPr lang="en-US" sz="1800" dirty="0" err="1" smtClean="0"/>
            <a:t>ब्रिक्स</a:t>
          </a:r>
          <a:r>
            <a:rPr lang="en-US" sz="1800" dirty="0" smtClean="0"/>
            <a:t> </a:t>
          </a:r>
          <a:r>
            <a:rPr lang="en-US" sz="1800" dirty="0" err="1" smtClean="0"/>
            <a:t>असेल</a:t>
          </a:r>
          <a:r>
            <a:rPr lang="en-US" sz="1800" dirty="0" smtClean="0"/>
            <a:t> </a:t>
          </a:r>
          <a:r>
            <a:rPr lang="en-US" sz="1800" dirty="0" err="1" smtClean="0"/>
            <a:t>तर</a:t>
          </a:r>
          <a:r>
            <a:rPr lang="en-US" sz="1800" dirty="0" smtClean="0"/>
            <a:t> </a:t>
          </a:r>
          <a:r>
            <a:rPr lang="en-US" sz="1800" dirty="0" err="1" smtClean="0"/>
            <a:t>मिश्रण</a:t>
          </a:r>
          <a:r>
            <a:rPr lang="en-US" sz="1800" dirty="0" smtClean="0"/>
            <a:t> </a:t>
          </a:r>
          <a:r>
            <a:rPr lang="en-US" sz="1800" dirty="0" err="1" smtClean="0"/>
            <a:t>उकळवणे</a:t>
          </a:r>
          <a:r>
            <a:rPr lang="en-US" sz="1800" dirty="0" smtClean="0"/>
            <a:t> </a:t>
          </a:r>
          <a:r>
            <a:rPr lang="en-US" sz="1800" dirty="0" err="1" smtClean="0"/>
            <a:t>थांबवा</a:t>
          </a:r>
          <a:r>
            <a:rPr lang="en-US" sz="1800" dirty="0" smtClean="0"/>
            <a:t>. </a:t>
          </a:r>
          <a:r>
            <a:rPr lang="en-US" sz="1800" dirty="0" err="1" smtClean="0"/>
            <a:t>यावेळी</a:t>
          </a:r>
          <a:r>
            <a:rPr lang="en-US" sz="1800" dirty="0" smtClean="0"/>
            <a:t> </a:t>
          </a:r>
          <a:r>
            <a:rPr lang="en-US" sz="1800" dirty="0" err="1" smtClean="0"/>
            <a:t>जॅम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झालेला</a:t>
          </a:r>
          <a:r>
            <a:rPr lang="en-US" sz="1800" dirty="0" smtClean="0"/>
            <a:t> </a:t>
          </a:r>
          <a:r>
            <a:rPr lang="en-US" sz="1800" dirty="0" err="1" smtClean="0"/>
            <a:t>असेल</a:t>
          </a:r>
          <a:r>
            <a:rPr lang="en-US" sz="1800" dirty="0" smtClean="0"/>
            <a:t>. </a:t>
          </a:r>
          <a:r>
            <a:rPr lang="en-US" sz="1800" dirty="0" err="1" smtClean="0"/>
            <a:t>तो</a:t>
          </a:r>
          <a:r>
            <a:rPr lang="en-US" sz="1800" dirty="0" smtClean="0"/>
            <a:t> </a:t>
          </a:r>
          <a:r>
            <a:rPr lang="en-US" sz="1800" dirty="0" err="1" smtClean="0"/>
            <a:t>बाटल्यांमध्ये</a:t>
          </a:r>
          <a:r>
            <a:rPr lang="en-US" sz="1800" dirty="0" smtClean="0"/>
            <a:t> </a:t>
          </a:r>
          <a:r>
            <a:rPr lang="en-US" sz="1800" dirty="0" err="1" smtClean="0"/>
            <a:t>भरण्यासाठी</a:t>
          </a:r>
          <a:r>
            <a:rPr lang="en-US" sz="1800" dirty="0" smtClean="0"/>
            <a:t> </a:t>
          </a:r>
          <a:r>
            <a:rPr lang="en-US" sz="1800" dirty="0" err="1" smtClean="0"/>
            <a:t>तयार</a:t>
          </a:r>
          <a:r>
            <a:rPr lang="en-US" sz="1800" dirty="0" smtClean="0"/>
            <a:t> </a:t>
          </a:r>
          <a:r>
            <a:rPr lang="en-US" sz="1800" dirty="0" err="1" smtClean="0"/>
            <a:t>आहे</a:t>
          </a:r>
          <a:r>
            <a:rPr lang="en-US" sz="1800" dirty="0" smtClean="0"/>
            <a:t>. (</a:t>
          </a:r>
          <a:r>
            <a:rPr lang="en-US" sz="1800" dirty="0" err="1" smtClean="0"/>
            <a:t>या</a:t>
          </a:r>
          <a:r>
            <a:rPr lang="en-US" sz="1800" dirty="0" smtClean="0"/>
            <a:t> </a:t>
          </a:r>
          <a:r>
            <a:rPr lang="en-US" sz="1800" dirty="0" err="1" smtClean="0"/>
            <a:t>चाचणीसाठी</a:t>
          </a:r>
          <a:r>
            <a:rPr lang="en-US" sz="1800" dirty="0" smtClean="0"/>
            <a:t> </a:t>
          </a:r>
          <a:r>
            <a:rPr lang="en-US" sz="1800" dirty="0" err="1" smtClean="0"/>
            <a:t>शर्करा</a:t>
          </a:r>
          <a:r>
            <a:rPr lang="en-US" sz="1800" dirty="0" smtClean="0"/>
            <a:t> </a:t>
          </a:r>
          <a:r>
            <a:rPr lang="en-US" sz="1800" dirty="0" err="1" smtClean="0"/>
            <a:t>मापक</a:t>
          </a:r>
          <a:r>
            <a:rPr lang="en-US" sz="1800" dirty="0" smtClean="0"/>
            <a:t> </a:t>
          </a:r>
          <a:r>
            <a:rPr lang="en-US" sz="1800" dirty="0" err="1" smtClean="0"/>
            <a:t>हे</a:t>
          </a:r>
          <a:r>
            <a:rPr lang="en-US" sz="1800" dirty="0" smtClean="0"/>
            <a:t> </a:t>
          </a:r>
          <a:r>
            <a:rPr lang="en-US" sz="1800" dirty="0" err="1" smtClean="0"/>
            <a:t>साधन</a:t>
          </a:r>
          <a:r>
            <a:rPr lang="en-US" sz="1800" dirty="0" smtClean="0"/>
            <a:t> </a:t>
          </a:r>
          <a:r>
            <a:rPr lang="en-US" sz="1800" dirty="0" err="1" smtClean="0"/>
            <a:t>आवश्यक</a:t>
          </a:r>
          <a:r>
            <a:rPr lang="en-US" sz="1800" dirty="0" smtClean="0"/>
            <a:t> </a:t>
          </a:r>
          <a:r>
            <a:rPr lang="en-US" sz="1800" dirty="0" err="1" smtClean="0"/>
            <a:t>आहे</a:t>
          </a:r>
          <a:r>
            <a:rPr lang="en-US" sz="1800" dirty="0" smtClean="0"/>
            <a:t>.)</a:t>
          </a:r>
          <a:endParaRPr lang="en-US" sz="1800" dirty="0"/>
        </a:p>
      </dgm:t>
    </dgm:pt>
    <dgm:pt modelId="{C9CD8A75-5857-4C36-A83C-C2C1E5F59E42}" type="parTrans" cxnId="{4603ED2C-A43F-498E-B47B-1393BC90AE77}">
      <dgm:prSet/>
      <dgm:spPr/>
      <dgm:t>
        <a:bodyPr/>
        <a:lstStyle/>
        <a:p>
          <a:endParaRPr lang="en-US" sz="1800"/>
        </a:p>
      </dgm:t>
    </dgm:pt>
    <dgm:pt modelId="{E2F1DC04-44A1-48E3-AB24-C467DB556BDF}" type="sibTrans" cxnId="{4603ED2C-A43F-498E-B47B-1393BC90AE77}">
      <dgm:prSet/>
      <dgm:spPr/>
      <dgm:t>
        <a:bodyPr/>
        <a:lstStyle/>
        <a:p>
          <a:endParaRPr lang="en-US" sz="1800"/>
        </a:p>
      </dgm:t>
    </dgm:pt>
    <dgm:pt modelId="{E6E8B52C-14AD-4757-A92F-5D80961F320A}">
      <dgm:prSet custT="1"/>
      <dgm:spPr/>
      <dgm:t>
        <a:bodyPr/>
        <a:lstStyle/>
        <a:p>
          <a:pPr rtl="0"/>
          <a:r>
            <a:rPr lang="mr-IN" sz="1800" smtClean="0"/>
            <a:t>वर नमूद केलेल्या पद्धतींपैकी एखादी पद्धत ज</a:t>
          </a:r>
          <a:r>
            <a:rPr lang="mr-IN" sz="1800" smtClean="0">
              <a:latin typeface="Mangal"/>
            </a:rPr>
            <a:t>ॅ</a:t>
          </a:r>
          <a:r>
            <a:rPr lang="mr-IN" sz="1800" smtClean="0"/>
            <a:t>म तयार झाला आहे की नाही हे तपासून पाहण्यासाठी वापरा. तुम्ही २-३ पद्धतींचा एकत्रित वापरसुद्धा करु शकता. </a:t>
          </a:r>
          <a:endParaRPr lang="en-US" sz="1800" dirty="0"/>
        </a:p>
      </dgm:t>
    </dgm:pt>
    <dgm:pt modelId="{83DD0A4D-140E-4663-9000-23ADC04FA48D}" type="parTrans" cxnId="{BD39D698-C692-4C4A-8A2C-FA31B448BAAF}">
      <dgm:prSet/>
      <dgm:spPr/>
      <dgm:t>
        <a:bodyPr/>
        <a:lstStyle/>
        <a:p>
          <a:endParaRPr lang="en-US" sz="1800"/>
        </a:p>
      </dgm:t>
    </dgm:pt>
    <dgm:pt modelId="{50123B39-BE26-4823-90FB-A822240A2E99}" type="sibTrans" cxnId="{BD39D698-C692-4C4A-8A2C-FA31B448BAAF}">
      <dgm:prSet/>
      <dgm:spPr/>
      <dgm:t>
        <a:bodyPr/>
        <a:lstStyle/>
        <a:p>
          <a:endParaRPr lang="en-US" sz="1800"/>
        </a:p>
      </dgm:t>
    </dgm:pt>
    <dgm:pt modelId="{D06CF0F9-EC57-461C-B4EE-9EC4D9C4DEAA}" type="pres">
      <dgm:prSet presAssocID="{E125DE96-33F5-46D4-B14C-6691C99F2A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55D766-6B44-4477-95D6-4C9F3014E70E}" type="pres">
      <dgm:prSet presAssocID="{32C747AA-BF2E-4C0D-BA33-6562762AC89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A0407-B4D5-4EB0-8F39-13BE05A3CABE}" type="pres">
      <dgm:prSet presAssocID="{5BA95054-BA4A-4B53-A658-2BB83187C0FC}" presName="spacer" presStyleCnt="0"/>
      <dgm:spPr/>
    </dgm:pt>
    <dgm:pt modelId="{B0CC25C8-D1A3-4C2D-A80F-5FDB5BF94431}" type="pres">
      <dgm:prSet presAssocID="{5BF3E80D-C443-47BF-9637-E705B931CFE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451A4-10B2-452B-85F1-9C1AA54A9457}" type="pres">
      <dgm:prSet presAssocID="{E2F1DC04-44A1-48E3-AB24-C467DB556BDF}" presName="spacer" presStyleCnt="0"/>
      <dgm:spPr/>
    </dgm:pt>
    <dgm:pt modelId="{981754E2-CBCD-4298-975B-42D74A410AE4}" type="pres">
      <dgm:prSet presAssocID="{E6E8B52C-14AD-4757-A92F-5D80961F320A}" presName="parentText" presStyleLbl="node1" presStyleIdx="2" presStyleCnt="3" custScaleY="5640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A660C3-5207-4425-B98C-F75F016E3D14}" type="presOf" srcId="{5BF3E80D-C443-47BF-9637-E705B931CFE0}" destId="{B0CC25C8-D1A3-4C2D-A80F-5FDB5BF94431}" srcOrd="0" destOrd="0" presId="urn:microsoft.com/office/officeart/2005/8/layout/vList2"/>
    <dgm:cxn modelId="{BCE69ECB-497E-47AD-BDEA-CDC55E6AAA50}" srcId="{E125DE96-33F5-46D4-B14C-6691C99F2A1D}" destId="{32C747AA-BF2E-4C0D-BA33-6562762AC89E}" srcOrd="0" destOrd="0" parTransId="{4562C840-2A45-40B5-AC35-1455DFD33FCC}" sibTransId="{5BA95054-BA4A-4B53-A658-2BB83187C0FC}"/>
    <dgm:cxn modelId="{4603ED2C-A43F-498E-B47B-1393BC90AE77}" srcId="{E125DE96-33F5-46D4-B14C-6691C99F2A1D}" destId="{5BF3E80D-C443-47BF-9637-E705B931CFE0}" srcOrd="1" destOrd="0" parTransId="{C9CD8A75-5857-4C36-A83C-C2C1E5F59E42}" sibTransId="{E2F1DC04-44A1-48E3-AB24-C467DB556BDF}"/>
    <dgm:cxn modelId="{92CF4CFB-87DF-4C92-83A4-3653E2BDC6E1}" type="presOf" srcId="{32C747AA-BF2E-4C0D-BA33-6562762AC89E}" destId="{6255D766-6B44-4477-95D6-4C9F3014E70E}" srcOrd="0" destOrd="0" presId="urn:microsoft.com/office/officeart/2005/8/layout/vList2"/>
    <dgm:cxn modelId="{494C8596-4823-48CB-9EB8-71F95C98B091}" type="presOf" srcId="{E125DE96-33F5-46D4-B14C-6691C99F2A1D}" destId="{D06CF0F9-EC57-461C-B4EE-9EC4D9C4DEAA}" srcOrd="0" destOrd="0" presId="urn:microsoft.com/office/officeart/2005/8/layout/vList2"/>
    <dgm:cxn modelId="{BD39D698-C692-4C4A-8A2C-FA31B448BAAF}" srcId="{E125DE96-33F5-46D4-B14C-6691C99F2A1D}" destId="{E6E8B52C-14AD-4757-A92F-5D80961F320A}" srcOrd="2" destOrd="0" parTransId="{83DD0A4D-140E-4663-9000-23ADC04FA48D}" sibTransId="{50123B39-BE26-4823-90FB-A822240A2E99}"/>
    <dgm:cxn modelId="{EC2BCEE5-2602-439A-BB3E-0DA01C3B8CF4}" type="presOf" srcId="{E6E8B52C-14AD-4757-A92F-5D80961F320A}" destId="{981754E2-CBCD-4298-975B-42D74A410AE4}" srcOrd="0" destOrd="0" presId="urn:microsoft.com/office/officeart/2005/8/layout/vList2"/>
    <dgm:cxn modelId="{557B819F-56B9-4433-982D-A2C5D13343D7}" type="presParOf" srcId="{D06CF0F9-EC57-461C-B4EE-9EC4D9C4DEAA}" destId="{6255D766-6B44-4477-95D6-4C9F3014E70E}" srcOrd="0" destOrd="0" presId="urn:microsoft.com/office/officeart/2005/8/layout/vList2"/>
    <dgm:cxn modelId="{D95777BB-E6D8-4423-8F0D-286DB07A062D}" type="presParOf" srcId="{D06CF0F9-EC57-461C-B4EE-9EC4D9C4DEAA}" destId="{F52A0407-B4D5-4EB0-8F39-13BE05A3CABE}" srcOrd="1" destOrd="0" presId="urn:microsoft.com/office/officeart/2005/8/layout/vList2"/>
    <dgm:cxn modelId="{A836D640-E4EF-4BFE-9A30-C9982E7A41D4}" type="presParOf" srcId="{D06CF0F9-EC57-461C-B4EE-9EC4D9C4DEAA}" destId="{B0CC25C8-D1A3-4C2D-A80F-5FDB5BF94431}" srcOrd="2" destOrd="0" presId="urn:microsoft.com/office/officeart/2005/8/layout/vList2"/>
    <dgm:cxn modelId="{D75DAECF-2058-4191-A06C-EEBA87F007CA}" type="presParOf" srcId="{D06CF0F9-EC57-461C-B4EE-9EC4D9C4DEAA}" destId="{0FF451A4-10B2-452B-85F1-9C1AA54A9457}" srcOrd="3" destOrd="0" presId="urn:microsoft.com/office/officeart/2005/8/layout/vList2"/>
    <dgm:cxn modelId="{D1F6D80C-8FB7-45EF-B6EE-7FC4DF8A33F7}" type="presParOf" srcId="{D06CF0F9-EC57-461C-B4EE-9EC4D9C4DEAA}" destId="{981754E2-CBCD-4298-975B-42D74A410AE4}" srcOrd="4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06-01-2015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64282-9948-4EFD-ABCB-9C41E54BD89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06-01-2015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1192" y="2209800"/>
            <a:ext cx="7272808" cy="1470025"/>
          </a:xfrm>
        </p:spPr>
        <p:txBody>
          <a:bodyPr/>
          <a:lstStyle/>
          <a:p>
            <a:r>
              <a:rPr lang="mr-IN" dirty="0" smtClean="0">
                <a:solidFill>
                  <a:srgbClr val="FFC000"/>
                </a:solidFill>
              </a:rPr>
              <a:t>आंब्याचा ज</a:t>
            </a:r>
            <a:r>
              <a:rPr lang="mr-IN" dirty="0" smtClean="0">
                <a:solidFill>
                  <a:srgbClr val="FFC000"/>
                </a:solidFill>
                <a:latin typeface="Mangal"/>
              </a:rPr>
              <a:t>ॅ</a:t>
            </a:r>
            <a:r>
              <a:rPr lang="mr-IN" dirty="0" smtClean="0">
                <a:solidFill>
                  <a:srgbClr val="FFC000"/>
                </a:solidFill>
              </a:rPr>
              <a:t>म तयार करणे </a:t>
            </a:r>
            <a:endParaRPr lang="en-IN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435" y="4038600"/>
            <a:ext cx="290456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3200"/>
            <a:ext cx="5637312" cy="1143000"/>
          </a:xfrm>
        </p:spPr>
        <p:txBody>
          <a:bodyPr/>
          <a:lstStyle/>
          <a:p>
            <a:r>
              <a:rPr lang="mr-IN" dirty="0" smtClean="0"/>
              <a:t>धन्यवाद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C000"/>
                </a:solidFill>
              </a:rPr>
              <a:t>आवश्यक साहित्य व साधने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5867400"/>
            <a:ext cx="8305800" cy="381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mr-IN" sz="1400" dirty="0" smtClean="0"/>
              <a:t>टीप. फळाच्या गरामधील एकूण विद्राव्य घटक (T.S.S.), साखर आणि आम्लतेनुसार साहित्याचे प्रमाण बदलू शकते.</a:t>
            </a:r>
            <a:endParaRPr lang="en-US" sz="1400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1371600"/>
          <a:ext cx="72390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4800" y="381000"/>
            <a:ext cx="4495800" cy="914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mr-IN" sz="3200" baseline="30000" dirty="0" smtClean="0">
                <a:solidFill>
                  <a:srgbClr val="FFC000"/>
                </a:solidFill>
              </a:rPr>
              <a:t>आंब्याचा ज</a:t>
            </a:r>
            <a:r>
              <a:rPr lang="mr-IN" sz="3200" baseline="30000" dirty="0" smtClean="0">
                <a:solidFill>
                  <a:srgbClr val="FFC000"/>
                </a:solidFill>
                <a:latin typeface="Mangal"/>
                <a:cs typeface="Mangal"/>
              </a:rPr>
              <a:t>ॅ</a:t>
            </a:r>
            <a:r>
              <a:rPr lang="mr-IN" sz="3200" baseline="30000" dirty="0" smtClean="0">
                <a:solidFill>
                  <a:srgbClr val="FFC000"/>
                </a:solidFill>
              </a:rPr>
              <a:t>म तयार करण्याची कृती </a:t>
            </a:r>
            <a:endParaRPr lang="en-US" sz="3200" baseline="30000" dirty="0">
              <a:solidFill>
                <a:srgbClr val="FFC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219200"/>
          <a:ext cx="8610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dirty="0" smtClean="0">
                <a:solidFill>
                  <a:srgbClr val="FFC000"/>
                </a:solidFill>
              </a:rPr>
              <a:t>ज</a:t>
            </a:r>
            <a:r>
              <a:rPr lang="mr-IN" dirty="0" smtClean="0">
                <a:solidFill>
                  <a:srgbClr val="FFC000"/>
                </a:solidFill>
                <a:latin typeface="Mangal"/>
                <a:cs typeface="Mangal"/>
              </a:rPr>
              <a:t>ॅ</a:t>
            </a:r>
            <a:r>
              <a:rPr lang="mr-IN" dirty="0" smtClean="0">
                <a:solidFill>
                  <a:srgbClr val="FFC000"/>
                </a:solidFill>
              </a:rPr>
              <a:t>मची गुणवत्ता </a:t>
            </a:r>
            <a:endParaRPr lang="en-US" dirty="0">
              <a:solidFill>
                <a:srgbClr val="FFC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</p:nvPr>
        </p:nvGraphicFramePr>
        <p:xfrm>
          <a:off x="3886200" y="1524000"/>
          <a:ext cx="4648200" cy="4678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0" y="2057400"/>
          <a:ext cx="3505200" cy="4144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Vigyan Ashram | INDUSA PTI |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  <p:bldGraphic spid="8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503238"/>
            <a:ext cx="4495800" cy="639762"/>
          </a:xfrm>
        </p:spPr>
        <p:txBody>
          <a:bodyPr>
            <a:normAutofit fontScale="90000"/>
          </a:bodyPr>
          <a:lstStyle/>
          <a:p>
            <a:r>
              <a:rPr lang="mr-IN" dirty="0" smtClean="0">
                <a:solidFill>
                  <a:srgbClr val="FFC000"/>
                </a:solidFill>
              </a:rPr>
              <a:t>चाचणी: </a:t>
            </a:r>
            <a:r>
              <a:rPr lang="mr-IN" sz="3100" dirty="0" smtClean="0">
                <a:solidFill>
                  <a:srgbClr val="FFC000"/>
                </a:solidFill>
              </a:rPr>
              <a:t>शेवटची पायरी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1"/>
            <a:ext cx="5638800" cy="457199"/>
          </a:xfr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mr-IN" sz="2000" dirty="0" smtClean="0"/>
              <a:t>ज</a:t>
            </a:r>
            <a:r>
              <a:rPr lang="mr-IN" sz="2000" dirty="0" smtClean="0">
                <a:latin typeface="Mangal"/>
                <a:cs typeface="Mangal"/>
              </a:rPr>
              <a:t>ॅ</a:t>
            </a:r>
            <a:r>
              <a:rPr lang="mr-IN" sz="2000" dirty="0" smtClean="0"/>
              <a:t>म तयार झाला आहे कि नाही हे कसे ओळखाल? </a:t>
            </a:r>
          </a:p>
          <a:p>
            <a:pPr algn="just">
              <a:buNone/>
            </a:pPr>
            <a:endParaRPr lang="en-US" sz="2000" dirty="0"/>
          </a:p>
        </p:txBody>
      </p:sp>
      <p:graphicFrame>
        <p:nvGraphicFramePr>
          <p:cNvPr id="10" name="Diagram 9"/>
          <p:cNvGraphicFramePr/>
          <p:nvPr/>
        </p:nvGraphicFramePr>
        <p:xfrm>
          <a:off x="228600" y="2286000"/>
          <a:ext cx="89154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 descr="http://t3.gstatic.com/images?q=tbn:ANd9GcS1vlP3-m-LFFjt38VFeIvrZHWNelsHUBwX4Fro4KxLEQ269nv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07287" y="0"/>
            <a:ext cx="1636713" cy="1447800"/>
          </a:xfrm>
          <a:prstGeom prst="rect">
            <a:avLst/>
          </a:prstGeom>
          <a:noFill/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>
                <a:solidFill>
                  <a:srgbClr val="FFC000"/>
                </a:solidFill>
              </a:rPr>
              <a:t>चाचणी: शेवटची पायरी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</p:nvPr>
        </p:nvGraphicFramePr>
        <p:xfrm>
          <a:off x="228600" y="1600200"/>
          <a:ext cx="8458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50838"/>
            <a:ext cx="6172200" cy="792162"/>
          </a:xfrm>
        </p:spPr>
        <p:txBody>
          <a:bodyPr>
            <a:normAutofit/>
          </a:bodyPr>
          <a:lstStyle/>
          <a:p>
            <a:r>
              <a:rPr lang="mr-IN" dirty="0" smtClean="0">
                <a:solidFill>
                  <a:srgbClr val="FFC000"/>
                </a:solidFill>
              </a:rPr>
              <a:t>चाचणी: शेवटची पायरी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381000" y="1676400"/>
          <a:ext cx="8458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381000"/>
            <a:ext cx="6096000" cy="1096962"/>
          </a:xfrm>
        </p:spPr>
        <p:txBody>
          <a:bodyPr>
            <a:noAutofit/>
          </a:bodyPr>
          <a:lstStyle/>
          <a:p>
            <a:r>
              <a:rPr lang="mr-IN" sz="2400" dirty="0" smtClean="0">
                <a:solidFill>
                  <a:srgbClr val="FFC000"/>
                </a:solidFill>
              </a:rPr>
              <a:t>ज</a:t>
            </a:r>
            <a:r>
              <a:rPr lang="mr-IN" sz="2400" dirty="0" smtClean="0">
                <a:solidFill>
                  <a:srgbClr val="FFC000"/>
                </a:solidFill>
                <a:latin typeface="Mangal"/>
              </a:rPr>
              <a:t>ॅ</a:t>
            </a:r>
            <a:r>
              <a:rPr lang="mr-IN" sz="2400" dirty="0" smtClean="0">
                <a:solidFill>
                  <a:srgbClr val="FFC000"/>
                </a:solidFill>
              </a:rPr>
              <a:t>म बाटल्यांमध्ये भरणे आणि त्याचे निर्जंतुकीकरण करणे</a:t>
            </a:r>
            <a:endParaRPr lang="en-US" sz="3600" dirty="0" smtClean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382000" cy="4114799"/>
          </a:xfrm>
        </p:spPr>
        <p:txBody>
          <a:bodyPr>
            <a:normAutofit/>
          </a:bodyPr>
          <a:lstStyle/>
          <a:p>
            <a:r>
              <a:rPr lang="mr-IN" sz="2200" smtClean="0">
                <a:cs typeface="Arial"/>
              </a:rPr>
              <a:t>ज</a:t>
            </a:r>
            <a:r>
              <a:rPr lang="mr-IN" sz="2200" smtClean="0">
                <a:latin typeface="Mangal"/>
                <a:cs typeface="Mangal"/>
              </a:rPr>
              <a:t>ॅ</a:t>
            </a:r>
            <a:r>
              <a:rPr lang="mr-IN" sz="2200" smtClean="0">
                <a:cs typeface="Arial"/>
              </a:rPr>
              <a:t>म </a:t>
            </a:r>
            <a:r>
              <a:rPr lang="mr-IN" sz="2200" dirty="0" smtClean="0">
                <a:cs typeface="Arial"/>
              </a:rPr>
              <a:t>तयार झाल्यावर तो बाटली / जार मध्ये भरा (शक्यतो काचेची). बाटली भरल्यावर ती १० ते १५ मिनिटे गरम पाण्यामध्ये ठेवा (गरम पाण्याचे तापमान ८० </a:t>
            </a:r>
            <a:r>
              <a:rPr lang="mr-IN" sz="2200" dirty="0" smtClean="0">
                <a:latin typeface="Mangal"/>
                <a:cs typeface="Mangal"/>
              </a:rPr>
              <a:t>° से पेक्षा जास्त असावे). हे करत असताना बाटलीचे झाकण बसवू नका. या प्रक्रियेमध्ये तयार होणाऱ्या उष्णतेमुळे बाटलीतील मोकळ्या जागेतील हवा काढून टाकली जाते आणि काहीप्रमाणात निर्वात </a:t>
            </a:r>
            <a:r>
              <a:rPr lang="en-US" sz="2200" dirty="0" smtClean="0">
                <a:latin typeface="Mangal"/>
                <a:cs typeface="Mangal"/>
              </a:rPr>
              <a:t>/ </a:t>
            </a:r>
            <a:r>
              <a:rPr lang="mr-IN" sz="2200" dirty="0" smtClean="0">
                <a:latin typeface="Mangal"/>
                <a:cs typeface="Mangal"/>
              </a:rPr>
              <a:t>पोकळी तयार होते.  </a:t>
            </a:r>
          </a:p>
          <a:p>
            <a:endParaRPr lang="en-US" sz="2200" dirty="0" smtClean="0">
              <a:cs typeface="Arial"/>
            </a:endParaRPr>
          </a:p>
          <a:p>
            <a:r>
              <a:rPr lang="mr-IN" sz="2200" dirty="0" smtClean="0">
                <a:cs typeface="Arial"/>
              </a:rPr>
              <a:t>३० मिनट नंतर बाटलीला झाकण बसावा आणि बाटलीला बाहेर काढा.</a:t>
            </a:r>
          </a:p>
          <a:p>
            <a:endParaRPr lang="en-US" sz="2200" dirty="0" smtClean="0">
              <a:cs typeface="Arial"/>
            </a:endParaRPr>
          </a:p>
          <a:p>
            <a:r>
              <a:rPr lang="en-US" sz="2200" dirty="0" smtClean="0">
                <a:cs typeface="Arial"/>
              </a:rPr>
              <a:t> </a:t>
            </a:r>
            <a:r>
              <a:rPr lang="mr-IN" sz="2200" dirty="0" smtClean="0"/>
              <a:t>ही प्रक्रिया करून तुम्ही सूक्ष्मजीव पासून ज</a:t>
            </a:r>
            <a:r>
              <a:rPr lang="mr-IN" sz="2200" dirty="0" smtClean="0">
                <a:latin typeface="Mangal"/>
                <a:cs typeface="Mangal"/>
              </a:rPr>
              <a:t>ॅ</a:t>
            </a:r>
            <a:r>
              <a:rPr lang="mr-IN" sz="2200" dirty="0" smtClean="0"/>
              <a:t>म साठवणीच्या दरम्यान खराब होणे तुम्ही टाळू शकता.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4000" dirty="0" smtClean="0">
                <a:solidFill>
                  <a:srgbClr val="FF0000"/>
                </a:solidFill>
              </a:rPr>
              <a:t>खर्चाचा तपशील</a:t>
            </a:r>
            <a:endParaRPr lang="en-US" sz="4000" dirty="0" smtClean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144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mr-IN" sz="1600" dirty="0" smtClean="0"/>
              <a:t>एकदा का तुमचा ज</a:t>
            </a:r>
            <a:r>
              <a:rPr lang="mr-IN" sz="1600" dirty="0" smtClean="0">
                <a:latin typeface="Mangal"/>
                <a:cs typeface="Mangal"/>
              </a:rPr>
              <a:t>ॅ</a:t>
            </a:r>
            <a:r>
              <a:rPr lang="mr-IN" sz="1600" dirty="0" smtClean="0"/>
              <a:t>म तयार झाला आणि तो बाटलीमध्ये भरला कि फक्त एकाच गोष्ट शिल्लक राहते ती म्हणजे- माल तयार करण्यासाठी झालेल्या खर्चाचा तपशील काढणे, खालील कोष्टक तुम्हाला यासाठी मदत करेल...</a:t>
            </a:r>
            <a:r>
              <a:rPr lang="en-US" sz="1600" dirty="0" smtClean="0"/>
              <a:t> </a:t>
            </a:r>
          </a:p>
          <a:p>
            <a:pPr>
              <a:buNone/>
            </a:pP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5877580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sz="1400" dirty="0" smtClean="0"/>
              <a:t>सूचना- हे तयार झालेल्या मालाचे कॉस्टिंग आहे. तुम्ही तुम्हाला आलेल्या खर्चाचा तपशील याचा उपयोग करून काढू शकता</a:t>
            </a:r>
            <a:r>
              <a:rPr lang="en-US" sz="1400" dirty="0" smtClean="0"/>
              <a:t> </a:t>
            </a:r>
            <a:r>
              <a:rPr lang="mr-IN" sz="1400" dirty="0" smtClean="0"/>
              <a:t>. यामध्ये तुम्ही बाटलीचा आणि इतरही खर्च टाकू शकता.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66800" y="2362200"/>
          <a:ext cx="6260655" cy="3445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788"/>
                <a:gridCol w="1535788"/>
                <a:gridCol w="1089211"/>
                <a:gridCol w="1248056"/>
                <a:gridCol w="1928812"/>
              </a:tblGrid>
              <a:tr h="456436"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अ. नं.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घटक पदार्थाचे नाव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प्रमाण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दर रुपये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एकूण किंमत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फळे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०.५ कि. ग्राम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१००/ कि.ग्राम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/>
                </a:tc>
              </a:tr>
              <a:tr h="37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साखर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०.७ कि. ग्राम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४०/ कि.ग्राम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</a:p>
                  </a:txBody>
                  <a:tcPr marL="9525" marR="9525" marT="9525" marB="0"/>
                </a:tc>
              </a:tr>
              <a:tr h="37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1400" dirty="0" smtClean="0"/>
                        <a:t>सायट्रिक अ</a:t>
                      </a:r>
                      <a:r>
                        <a:rPr lang="mr-IN" sz="1400" dirty="0" smtClean="0">
                          <a:latin typeface="Mangal"/>
                          <a:cs typeface="+mn-cs"/>
                        </a:rPr>
                        <a:t>ॅ</a:t>
                      </a:r>
                      <a:r>
                        <a:rPr lang="mr-IN" sz="1400" dirty="0" smtClean="0"/>
                        <a:t>सिड </a:t>
                      </a:r>
                      <a:endParaRPr lang="en-US" sz="1400" dirty="0" smtClean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५ 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१०/ कि.ग्राम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</a:p>
                  </a:txBody>
                  <a:tcPr marL="9525" marR="9525" marT="9525" marB="0"/>
                </a:tc>
              </a:tr>
              <a:tr h="373595">
                <a:tc gridSpan="4">
                  <a:txBody>
                    <a:bodyPr/>
                    <a:lstStyle/>
                    <a:p>
                      <a:pPr algn="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एकूण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78.05</a:t>
                      </a:r>
                    </a:p>
                  </a:txBody>
                  <a:tcPr marL="9525" marR="9525" marT="9525" marB="0"/>
                </a:tc>
              </a:tr>
              <a:tr h="373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ग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  <a:cs typeface="Mangal"/>
                        </a:rPr>
                        <a:t>ॅ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स (इंधन खर्च)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१०० 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९०/ कि.ग्राम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९.२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3595">
                <a:tc gridSpan="4">
                  <a:txBody>
                    <a:bodyPr/>
                    <a:lstStyle/>
                    <a:p>
                      <a:pPr algn="l" fontAlgn="t"/>
                      <a:r>
                        <a:rPr lang="mr-IN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इतर (झीज + मजुरी)- २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५%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२१.५१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3595">
                <a:tc gridSpan="4">
                  <a:txBody>
                    <a:bodyPr/>
                    <a:lstStyle/>
                    <a:p>
                      <a:pPr algn="l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प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  <a:cs typeface="Mangal"/>
                        </a:rPr>
                        <a:t>ॅ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केजिंग</a:t>
                      </a:r>
                      <a:r>
                        <a:rPr lang="mr-IN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५%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                                          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३.९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  <a:tr h="373595">
                <a:tc gridSpan="4">
                  <a:txBody>
                    <a:bodyPr/>
                    <a:lstStyle/>
                    <a:p>
                      <a:pPr algn="l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एकूण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mr-IN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११२.९६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633</TotalTime>
  <Words>853</Words>
  <Application>Microsoft Office PowerPoint</Application>
  <PresentationFormat>On-screen Show (4:3)</PresentationFormat>
  <Paragraphs>101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OER Ppt</vt:lpstr>
      <vt:lpstr>आंब्याचा जॅम तयार करणे </vt:lpstr>
      <vt:lpstr>आवश्यक साहित्य व साधने</vt:lpstr>
      <vt:lpstr>आंब्याचा जॅम तयार करण्याची कृती </vt:lpstr>
      <vt:lpstr>जॅमची गुणवत्ता </vt:lpstr>
      <vt:lpstr>चाचणी: शेवटची पायरी</vt:lpstr>
      <vt:lpstr>चाचणी: शेवटची पायरी</vt:lpstr>
      <vt:lpstr>चाचणी: शेवटची पायरी</vt:lpstr>
      <vt:lpstr>जॅम बाटल्यांमध्ये भरणे आणि त्याचे निर्जंतुकीकरण करणे</vt:lpstr>
      <vt:lpstr>खर्चाचा तपशील</vt:lpstr>
      <vt:lpstr>धन्यवाद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admin</cp:lastModifiedBy>
  <cp:revision>29</cp:revision>
  <dcterms:created xsi:type="dcterms:W3CDTF">2014-01-14T17:55:13Z</dcterms:created>
  <dcterms:modified xsi:type="dcterms:W3CDTF">2015-01-06T10:01:11Z</dcterms:modified>
</cp:coreProperties>
</file>