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4CBCBF-B56C-4256-B187-D0EECA6AF125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7271BE3-37FC-407D-86CB-8F93DE5B435F}">
      <dgm:prSet phldrT="[Text]"/>
      <dgm:spPr/>
      <dgm:t>
        <a:bodyPr/>
        <a:lstStyle/>
        <a:p>
          <a:r>
            <a:rPr lang="en-US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साखर</a:t>
          </a:r>
          <a:r>
            <a: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dirty="0"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5D3264-03CC-48E5-AB15-58D792329E8E}" type="parTrans" cxnId="{795D02A0-E6FE-4063-8EFE-78255057BE58}">
      <dgm:prSet/>
      <dgm:spPr/>
      <dgm:t>
        <a:bodyPr/>
        <a:lstStyle/>
        <a:p>
          <a:endParaRPr lang="en-US"/>
        </a:p>
      </dgm:t>
    </dgm:pt>
    <dgm:pt modelId="{AFEA7305-D898-4131-A279-C29208955BA2}" type="sibTrans" cxnId="{795D02A0-E6FE-4063-8EFE-78255057BE58}">
      <dgm:prSet/>
      <dgm:spPr/>
      <dgm:t>
        <a:bodyPr/>
        <a:lstStyle/>
        <a:p>
          <a:endParaRPr lang="en-US"/>
        </a:p>
      </dgm:t>
    </dgm:pt>
    <dgm:pt modelId="{F1925D82-4910-452C-82C1-ABD69E7DAC17}">
      <dgm:prSet phldrT="[Text]" custT="1"/>
      <dgm:spPr/>
      <dgm:t>
        <a:bodyPr/>
        <a:lstStyle/>
        <a:p>
          <a:r>
            <a:rPr lang="en-US" sz="1600" dirty="0" err="1" smtClean="0"/>
            <a:t>जॅमला</a:t>
          </a:r>
          <a:r>
            <a:rPr lang="en-US" sz="1600" dirty="0" smtClean="0"/>
            <a:t> </a:t>
          </a:r>
          <a:r>
            <a:rPr lang="en-US" sz="1600" dirty="0" err="1" smtClean="0"/>
            <a:t>गोडी</a:t>
          </a:r>
          <a:r>
            <a:rPr lang="en-US" sz="1600" dirty="0" smtClean="0"/>
            <a:t> </a:t>
          </a:r>
          <a:r>
            <a:rPr lang="en-US" sz="1600" dirty="0" err="1" smtClean="0"/>
            <a:t>आणण्यासाठी</a:t>
          </a:r>
          <a:endParaRPr lang="en-US" sz="1600" dirty="0"/>
        </a:p>
      </dgm:t>
    </dgm:pt>
    <dgm:pt modelId="{52EA5972-AE68-4674-BCCB-8766A67AC651}" type="parTrans" cxnId="{42C72700-6E23-4FBE-BA49-857E0FF53174}">
      <dgm:prSet/>
      <dgm:spPr/>
      <dgm:t>
        <a:bodyPr/>
        <a:lstStyle/>
        <a:p>
          <a:endParaRPr lang="en-US"/>
        </a:p>
      </dgm:t>
    </dgm:pt>
    <dgm:pt modelId="{388AF1A4-D1EE-4CC1-B76E-8CBC00E828A7}" type="sibTrans" cxnId="{42C72700-6E23-4FBE-BA49-857E0FF53174}">
      <dgm:prSet/>
      <dgm:spPr/>
      <dgm:t>
        <a:bodyPr/>
        <a:lstStyle/>
        <a:p>
          <a:endParaRPr lang="en-US"/>
        </a:p>
      </dgm:t>
    </dgm:pt>
    <dgm:pt modelId="{38302778-E9E6-4A78-B279-B0273AF8D0BA}">
      <dgm:prSet phldrT="[Text]" custT="1"/>
      <dgm:spPr/>
      <dgm:t>
        <a:bodyPr/>
        <a:lstStyle/>
        <a:p>
          <a:r>
            <a:rPr lang="en-US" sz="1600" dirty="0" err="1" smtClean="0"/>
            <a:t>पदार्थ</a:t>
          </a:r>
          <a:r>
            <a:rPr lang="en-US" sz="1600" dirty="0" smtClean="0"/>
            <a:t> (</a:t>
          </a:r>
          <a:r>
            <a:rPr lang="en-US" sz="1600" dirty="0" err="1" smtClean="0"/>
            <a:t>जॅम</a:t>
          </a:r>
          <a:r>
            <a:rPr lang="en-US" sz="1600" dirty="0" smtClean="0"/>
            <a:t>) </a:t>
          </a:r>
          <a:r>
            <a:rPr lang="en-US" sz="1600" dirty="0" err="1" smtClean="0"/>
            <a:t>टिकवण्यासाठी</a:t>
          </a:r>
          <a:r>
            <a:rPr lang="en-US" sz="1600" dirty="0" smtClean="0"/>
            <a:t> </a:t>
          </a:r>
          <a:r>
            <a:rPr lang="en-US" sz="1600" dirty="0" err="1" smtClean="0"/>
            <a:t>म्हणजेच</a:t>
          </a:r>
          <a:r>
            <a:rPr lang="en-US" sz="1600" dirty="0" smtClean="0"/>
            <a:t> </a:t>
          </a:r>
          <a:r>
            <a:rPr lang="en-US" sz="1600" dirty="0" err="1" smtClean="0"/>
            <a:t>परिरक्षक</a:t>
          </a:r>
          <a:r>
            <a:rPr lang="en-US" sz="1600" dirty="0" smtClean="0"/>
            <a:t> (</a:t>
          </a:r>
          <a:r>
            <a:rPr lang="en-IN" sz="1600" dirty="0" smtClean="0"/>
            <a:t>preservative)</a:t>
          </a:r>
          <a:r>
            <a:rPr lang="en-US" sz="1600" dirty="0" smtClean="0"/>
            <a:t> </a:t>
          </a:r>
          <a:r>
            <a:rPr lang="en-US" sz="1600" dirty="0" err="1" smtClean="0"/>
            <a:t>आहे</a:t>
          </a:r>
          <a:r>
            <a:rPr lang="en-US" sz="1600" dirty="0" smtClean="0"/>
            <a:t> </a:t>
          </a:r>
          <a:r>
            <a:rPr lang="en-US" sz="1600" dirty="0" err="1" smtClean="0"/>
            <a:t>म्हणून</a:t>
          </a:r>
          <a:r>
            <a:rPr lang="en-US" sz="1600" dirty="0" smtClean="0"/>
            <a:t> </a:t>
          </a:r>
          <a:endParaRPr lang="en-US" sz="1600" dirty="0"/>
        </a:p>
      </dgm:t>
    </dgm:pt>
    <dgm:pt modelId="{BDC68068-7256-4BA4-9EC8-BAA85DCC2929}" type="parTrans" cxnId="{34328BB4-25F8-4A5B-9476-C216043AA64F}">
      <dgm:prSet/>
      <dgm:spPr/>
      <dgm:t>
        <a:bodyPr/>
        <a:lstStyle/>
        <a:p>
          <a:endParaRPr lang="en-US"/>
        </a:p>
      </dgm:t>
    </dgm:pt>
    <dgm:pt modelId="{232ECF00-73DF-49A6-B5D9-FA4D7DD0371F}" type="sibTrans" cxnId="{34328BB4-25F8-4A5B-9476-C216043AA64F}">
      <dgm:prSet/>
      <dgm:spPr/>
      <dgm:t>
        <a:bodyPr/>
        <a:lstStyle/>
        <a:p>
          <a:endParaRPr lang="en-US"/>
        </a:p>
      </dgm:t>
    </dgm:pt>
    <dgm:pt modelId="{50BBF4DD-EAFE-4E0C-B484-D2DEA285127D}">
      <dgm:prSet phldrT="[Text]"/>
      <dgm:spPr/>
      <dgm:t>
        <a:bodyPr/>
        <a:lstStyle/>
        <a:p>
          <a:r>
            <a:rPr lang="en-US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फळांचा</a:t>
          </a:r>
          <a:r>
            <a:rPr lang="en-US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गर</a:t>
          </a:r>
          <a:endParaRPr lang="en-US" dirty="0"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0F9283-401C-45F8-8453-48D992CE8B11}" type="parTrans" cxnId="{3021EB79-3F97-4C74-BE6F-684C5F1E7890}">
      <dgm:prSet/>
      <dgm:spPr/>
      <dgm:t>
        <a:bodyPr/>
        <a:lstStyle/>
        <a:p>
          <a:endParaRPr lang="en-US"/>
        </a:p>
      </dgm:t>
    </dgm:pt>
    <dgm:pt modelId="{31080D01-1E50-43DD-B915-85ACEB5E8615}" type="sibTrans" cxnId="{3021EB79-3F97-4C74-BE6F-684C5F1E7890}">
      <dgm:prSet/>
      <dgm:spPr/>
      <dgm:t>
        <a:bodyPr/>
        <a:lstStyle/>
        <a:p>
          <a:endParaRPr lang="en-US"/>
        </a:p>
      </dgm:t>
    </dgm:pt>
    <dgm:pt modelId="{F11D9D60-E6F6-448C-9FA3-274665FE6AFF}">
      <dgm:prSet phldrT="[Text]" custT="1"/>
      <dgm:spPr/>
      <dgm:t>
        <a:bodyPr/>
        <a:lstStyle/>
        <a:p>
          <a:r>
            <a:rPr lang="en-US" sz="1400" dirty="0" err="1" smtClean="0"/>
            <a:t>जॅमच्या</a:t>
          </a:r>
          <a:r>
            <a:rPr lang="en-US" sz="1400" dirty="0" smtClean="0"/>
            <a:t> च</a:t>
          </a:r>
          <a:r>
            <a:rPr lang="mr-IN" sz="1400" dirty="0" smtClean="0"/>
            <a:t>वी</a:t>
          </a:r>
          <a:r>
            <a:rPr lang="en-US" sz="1400" dirty="0" err="1" smtClean="0"/>
            <a:t>साठी</a:t>
          </a:r>
          <a:endParaRPr lang="en-US" sz="1400" dirty="0"/>
        </a:p>
      </dgm:t>
    </dgm:pt>
    <dgm:pt modelId="{B606D64B-F971-442E-9D0F-E5524AFA0953}" type="parTrans" cxnId="{CBB8B6FB-098E-48D2-9233-931ACDCC0378}">
      <dgm:prSet/>
      <dgm:spPr/>
      <dgm:t>
        <a:bodyPr/>
        <a:lstStyle/>
        <a:p>
          <a:endParaRPr lang="en-US"/>
        </a:p>
      </dgm:t>
    </dgm:pt>
    <dgm:pt modelId="{4A38F249-9D80-4C0C-B5A4-35C82B436452}" type="sibTrans" cxnId="{CBB8B6FB-098E-48D2-9233-931ACDCC0378}">
      <dgm:prSet/>
      <dgm:spPr/>
      <dgm:t>
        <a:bodyPr/>
        <a:lstStyle/>
        <a:p>
          <a:endParaRPr lang="en-US"/>
        </a:p>
      </dgm:t>
    </dgm:pt>
    <dgm:pt modelId="{A64FD329-8448-4EC5-A0D6-CB129483B1D5}">
      <dgm:prSet phldrT="[Text]" custT="1"/>
      <dgm:spPr/>
      <dgm:t>
        <a:bodyPr/>
        <a:lstStyle/>
        <a:p>
          <a:r>
            <a:rPr lang="en-US" sz="1400" dirty="0" err="1" smtClean="0"/>
            <a:t>पाचकतत्वे</a:t>
          </a:r>
          <a:r>
            <a:rPr lang="en-US" sz="1400" dirty="0" smtClean="0"/>
            <a:t> </a:t>
          </a:r>
          <a:r>
            <a:rPr lang="en-US" sz="1400" dirty="0" err="1" smtClean="0"/>
            <a:t>वाढवण्यासाठी</a:t>
          </a:r>
          <a:endParaRPr lang="en-US" sz="1400" dirty="0"/>
        </a:p>
      </dgm:t>
    </dgm:pt>
    <dgm:pt modelId="{9392C391-7804-4396-8541-5AD029905F1B}" type="parTrans" cxnId="{19A094A8-1C76-4EB7-8B01-F47FE470AC4A}">
      <dgm:prSet/>
      <dgm:spPr/>
      <dgm:t>
        <a:bodyPr/>
        <a:lstStyle/>
        <a:p>
          <a:endParaRPr lang="en-US"/>
        </a:p>
      </dgm:t>
    </dgm:pt>
    <dgm:pt modelId="{0A0DFBF8-BC5A-4143-99CC-F528D3050E2D}" type="sibTrans" cxnId="{19A094A8-1C76-4EB7-8B01-F47FE470AC4A}">
      <dgm:prSet/>
      <dgm:spPr/>
      <dgm:t>
        <a:bodyPr/>
        <a:lstStyle/>
        <a:p>
          <a:endParaRPr lang="en-US"/>
        </a:p>
      </dgm:t>
    </dgm:pt>
    <dgm:pt modelId="{09340CEE-7E73-441C-B541-CAED0A4812DC}">
      <dgm:prSet phldrT="[Text]"/>
      <dgm:spPr/>
      <dgm:t>
        <a:bodyPr/>
        <a:lstStyle/>
        <a:p>
          <a:r>
            <a:rPr lang="en-US" dirty="0" err="1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सायट्रिक</a:t>
          </a:r>
          <a:r>
            <a:rPr lang="mr-IN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mr-IN" dirty="0" smtClean="0">
              <a:solidFill>
                <a:srgbClr val="BB0F1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rPr>
            <a:t>आम्ल</a:t>
          </a:r>
          <a:endParaRPr lang="en-US" dirty="0"/>
        </a:p>
      </dgm:t>
    </dgm:pt>
    <dgm:pt modelId="{C63B1395-8FC0-4776-8133-8B16F716D678}" type="parTrans" cxnId="{A9533366-A493-44BC-8A8D-0FBEC9EDCAAD}">
      <dgm:prSet/>
      <dgm:spPr/>
      <dgm:t>
        <a:bodyPr/>
        <a:lstStyle/>
        <a:p>
          <a:endParaRPr lang="en-US"/>
        </a:p>
      </dgm:t>
    </dgm:pt>
    <dgm:pt modelId="{D7A53155-2E49-4A0E-A931-1B47C5840F24}" type="sibTrans" cxnId="{A9533366-A493-44BC-8A8D-0FBEC9EDCAAD}">
      <dgm:prSet/>
      <dgm:spPr/>
      <dgm:t>
        <a:bodyPr/>
        <a:lstStyle/>
        <a:p>
          <a:endParaRPr lang="en-US"/>
        </a:p>
      </dgm:t>
    </dgm:pt>
    <dgm:pt modelId="{7A0382B5-EAAD-47A3-B559-CE418A9CCB26}">
      <dgm:prSet phldrT="[Text]"/>
      <dgm:spPr/>
      <dgm:t>
        <a:bodyPr/>
        <a:lstStyle/>
        <a:p>
          <a:r>
            <a:rPr lang="en-US" dirty="0" err="1" smtClean="0"/>
            <a:t>जॅमला</a:t>
          </a:r>
          <a:r>
            <a:rPr lang="en-US" dirty="0" smtClean="0"/>
            <a:t> </a:t>
          </a:r>
          <a:r>
            <a:rPr lang="en-US" dirty="0" err="1" smtClean="0"/>
            <a:t>विशिष्ट</a:t>
          </a:r>
          <a:r>
            <a:rPr lang="en-US" dirty="0" smtClean="0"/>
            <a:t> </a:t>
          </a:r>
          <a:r>
            <a:rPr lang="en-US" dirty="0" err="1" smtClean="0"/>
            <a:t>चव</a:t>
          </a:r>
          <a:r>
            <a:rPr lang="en-US" dirty="0" smtClean="0"/>
            <a:t> </a:t>
          </a:r>
          <a:r>
            <a:rPr lang="en-US" dirty="0" err="1" smtClean="0"/>
            <a:t>आणण्यासाठी</a:t>
          </a:r>
          <a:endParaRPr lang="en-US" dirty="0"/>
        </a:p>
      </dgm:t>
    </dgm:pt>
    <dgm:pt modelId="{4E580475-182E-405E-A124-673CFFF419CD}" type="parTrans" cxnId="{F414C3B1-DB02-4C47-957C-0FA4FC0D06F5}">
      <dgm:prSet/>
      <dgm:spPr/>
      <dgm:t>
        <a:bodyPr/>
        <a:lstStyle/>
        <a:p>
          <a:endParaRPr lang="en-US"/>
        </a:p>
      </dgm:t>
    </dgm:pt>
    <dgm:pt modelId="{A0DFD5A2-878C-4612-97B6-C5646267B488}" type="sibTrans" cxnId="{F414C3B1-DB02-4C47-957C-0FA4FC0D06F5}">
      <dgm:prSet/>
      <dgm:spPr/>
      <dgm:t>
        <a:bodyPr/>
        <a:lstStyle/>
        <a:p>
          <a:endParaRPr lang="en-US"/>
        </a:p>
      </dgm:t>
    </dgm:pt>
    <dgm:pt modelId="{3EB038DD-05E4-45DD-8213-BD41C67C1092}">
      <dgm:prSet phldrT="[Text]" custT="1"/>
      <dgm:spPr/>
      <dgm:t>
        <a:bodyPr/>
        <a:lstStyle/>
        <a:p>
          <a:r>
            <a:rPr lang="en-US" sz="1400" dirty="0" err="1" smtClean="0"/>
            <a:t>रंग</a:t>
          </a:r>
          <a:r>
            <a:rPr lang="en-US" sz="1400" dirty="0" smtClean="0"/>
            <a:t> </a:t>
          </a:r>
          <a:r>
            <a:rPr lang="en-US" sz="1400" dirty="0" err="1" smtClean="0"/>
            <a:t>येण्यासाठी</a:t>
          </a:r>
          <a:endParaRPr lang="en-US" sz="1400" dirty="0"/>
        </a:p>
      </dgm:t>
    </dgm:pt>
    <dgm:pt modelId="{9008D001-F0C7-4B9F-99AD-5479DEA88229}" type="parTrans" cxnId="{124FBE70-631C-4B81-98EC-ECE9614088DD}">
      <dgm:prSet/>
      <dgm:spPr/>
      <dgm:t>
        <a:bodyPr/>
        <a:lstStyle/>
        <a:p>
          <a:endParaRPr lang="en-US"/>
        </a:p>
      </dgm:t>
    </dgm:pt>
    <dgm:pt modelId="{3DE4EF48-A10E-47C8-9801-D1FC04EE5026}" type="sibTrans" cxnId="{124FBE70-631C-4B81-98EC-ECE9614088DD}">
      <dgm:prSet/>
      <dgm:spPr/>
      <dgm:t>
        <a:bodyPr/>
        <a:lstStyle/>
        <a:p>
          <a:endParaRPr lang="en-US"/>
        </a:p>
      </dgm:t>
    </dgm:pt>
    <dgm:pt modelId="{61480CF4-9F38-444B-B7CC-EDC8DDA5C42D}">
      <dgm:prSet phldrT="[Text]" custT="1"/>
      <dgm:spPr/>
      <dgm:t>
        <a:bodyPr/>
        <a:lstStyle/>
        <a:p>
          <a:r>
            <a:rPr lang="en-US" sz="1600" dirty="0" err="1" smtClean="0"/>
            <a:t>फळातील</a:t>
          </a:r>
          <a:r>
            <a:rPr lang="en-US" sz="1600" dirty="0" smtClean="0"/>
            <a:t> </a:t>
          </a:r>
          <a:r>
            <a:rPr lang="en-US" sz="1600" dirty="0" err="1" smtClean="0"/>
            <a:t>पेक्टिन</a:t>
          </a:r>
          <a:r>
            <a:rPr lang="en-US" sz="1600" dirty="0" smtClean="0"/>
            <a:t> </a:t>
          </a:r>
          <a:r>
            <a:rPr lang="en-US" sz="1600" dirty="0" err="1" smtClean="0"/>
            <a:t>हा</a:t>
          </a:r>
          <a:r>
            <a:rPr lang="en-US" sz="1600" dirty="0" smtClean="0"/>
            <a:t> </a:t>
          </a:r>
          <a:r>
            <a:rPr lang="en-US" sz="1600" dirty="0" err="1" smtClean="0"/>
            <a:t>घटक</a:t>
          </a:r>
          <a:r>
            <a:rPr lang="en-US" sz="1600" dirty="0" smtClean="0"/>
            <a:t> </a:t>
          </a:r>
          <a:r>
            <a:rPr lang="en-US" sz="1600" dirty="0" err="1" smtClean="0"/>
            <a:t>जॅमला</a:t>
          </a:r>
          <a:r>
            <a:rPr lang="en-US" sz="1600" dirty="0" smtClean="0"/>
            <a:t> </a:t>
          </a:r>
          <a:r>
            <a:rPr lang="en-US" sz="1600" dirty="0" err="1" smtClean="0"/>
            <a:t>एक</a:t>
          </a:r>
          <a:r>
            <a:rPr lang="mr-IN" sz="1600" dirty="0" smtClean="0"/>
            <a:t>जीव</a:t>
          </a:r>
          <a:r>
            <a:rPr lang="en-US" sz="1600" dirty="0" smtClean="0"/>
            <a:t> </a:t>
          </a:r>
          <a:r>
            <a:rPr lang="en-US" sz="1600" dirty="0" err="1" smtClean="0"/>
            <a:t>होण्यास</a:t>
          </a:r>
          <a:r>
            <a:rPr lang="en-US" sz="1600" dirty="0" smtClean="0"/>
            <a:t> (</a:t>
          </a:r>
          <a:r>
            <a:rPr lang="en-US" sz="1600" dirty="0" err="1" smtClean="0"/>
            <a:t>जॅम</a:t>
          </a:r>
          <a:r>
            <a:rPr lang="en-US" sz="1600" dirty="0" smtClean="0"/>
            <a:t>  </a:t>
          </a:r>
          <a:r>
            <a:rPr lang="en-US" sz="1600" dirty="0" err="1" smtClean="0"/>
            <a:t>मिळून</a:t>
          </a:r>
          <a:r>
            <a:rPr lang="en-US" sz="1600" dirty="0" smtClean="0"/>
            <a:t> </a:t>
          </a:r>
          <a:r>
            <a:rPr lang="en-US" sz="1600" dirty="0" err="1" smtClean="0"/>
            <a:t>यावा</a:t>
          </a:r>
          <a:r>
            <a:rPr lang="en-US" sz="1600" dirty="0" smtClean="0"/>
            <a:t> </a:t>
          </a:r>
          <a:r>
            <a:rPr lang="en-US" sz="1600" dirty="0" err="1" smtClean="0"/>
            <a:t>यासाठी</a:t>
          </a:r>
          <a:r>
            <a:rPr lang="en-US" sz="1600" dirty="0" smtClean="0"/>
            <a:t>) </a:t>
          </a:r>
          <a:r>
            <a:rPr lang="en-US" sz="1600" dirty="0" err="1" smtClean="0"/>
            <a:t>मदत</a:t>
          </a:r>
          <a:r>
            <a:rPr lang="en-US" sz="1600" dirty="0" smtClean="0"/>
            <a:t> </a:t>
          </a:r>
          <a:r>
            <a:rPr lang="en-US" sz="1600" dirty="0" err="1" smtClean="0"/>
            <a:t>करतो</a:t>
          </a:r>
          <a:r>
            <a:rPr lang="en-IN" sz="1600" dirty="0" smtClean="0"/>
            <a:t>.</a:t>
          </a:r>
          <a:endParaRPr lang="en-US" sz="1600" dirty="0"/>
        </a:p>
      </dgm:t>
    </dgm:pt>
    <dgm:pt modelId="{3CC173B6-3D3E-4514-B339-AB576253B30B}" type="parTrans" cxnId="{25A7CC33-44FE-413A-B366-90565342E039}">
      <dgm:prSet/>
      <dgm:spPr/>
      <dgm:t>
        <a:bodyPr/>
        <a:lstStyle/>
        <a:p>
          <a:endParaRPr lang="en-US"/>
        </a:p>
      </dgm:t>
    </dgm:pt>
    <dgm:pt modelId="{E7CBC6A8-6D3B-408A-ABDB-32DAF73B6873}" type="sibTrans" cxnId="{25A7CC33-44FE-413A-B366-90565342E039}">
      <dgm:prSet/>
      <dgm:spPr/>
      <dgm:t>
        <a:bodyPr/>
        <a:lstStyle/>
        <a:p>
          <a:endParaRPr lang="en-US"/>
        </a:p>
      </dgm:t>
    </dgm:pt>
    <dgm:pt modelId="{A2A54EFE-D3E8-4A92-A0AE-94273BFE4D18}">
      <dgm:prSet/>
      <dgm:spPr/>
      <dgm:t>
        <a:bodyPr/>
        <a:lstStyle/>
        <a:p>
          <a:r>
            <a:rPr lang="en-US" dirty="0" err="1" smtClean="0"/>
            <a:t>परिरक्षक</a:t>
          </a:r>
          <a:r>
            <a:rPr lang="en-US" dirty="0" smtClean="0"/>
            <a:t> (</a:t>
          </a:r>
          <a:r>
            <a:rPr lang="en-IN" dirty="0" smtClean="0"/>
            <a:t>preservative)</a:t>
          </a:r>
          <a:r>
            <a:rPr lang="en-US" dirty="0" smtClean="0"/>
            <a:t> </a:t>
          </a:r>
          <a:r>
            <a:rPr lang="en-US" dirty="0" err="1" smtClean="0"/>
            <a:t>म्हणून</a:t>
          </a:r>
          <a:endParaRPr lang="en-US" dirty="0"/>
        </a:p>
      </dgm:t>
    </dgm:pt>
    <dgm:pt modelId="{A1DFB9CE-F304-4856-B4B1-06E1A8395702}" type="parTrans" cxnId="{CC9E037C-E645-4F29-8BFD-C368E7B26F6E}">
      <dgm:prSet/>
      <dgm:spPr/>
      <dgm:t>
        <a:bodyPr/>
        <a:lstStyle/>
        <a:p>
          <a:endParaRPr lang="en-US"/>
        </a:p>
      </dgm:t>
    </dgm:pt>
    <dgm:pt modelId="{7AE1D745-639C-4B66-A7C9-2B7A17D4BC2F}" type="sibTrans" cxnId="{CC9E037C-E645-4F29-8BFD-C368E7B26F6E}">
      <dgm:prSet/>
      <dgm:spPr/>
      <dgm:t>
        <a:bodyPr/>
        <a:lstStyle/>
        <a:p>
          <a:endParaRPr lang="en-US"/>
        </a:p>
      </dgm:t>
    </dgm:pt>
    <dgm:pt modelId="{A8FC83CD-E3CF-4933-96F4-3948B7589A8B}">
      <dgm:prSet/>
      <dgm:spPr/>
      <dgm:t>
        <a:bodyPr/>
        <a:lstStyle/>
        <a:p>
          <a:r>
            <a:rPr lang="mr-IN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पाणी</a:t>
          </a:r>
          <a:endParaRPr lang="en-US" dirty="0"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C811DB-69B0-4B5B-9A7B-64A29F751C66}" type="parTrans" cxnId="{995520CD-4162-4677-99F0-4B715221058E}">
      <dgm:prSet/>
      <dgm:spPr/>
      <dgm:t>
        <a:bodyPr/>
        <a:lstStyle/>
        <a:p>
          <a:endParaRPr lang="en-US"/>
        </a:p>
      </dgm:t>
    </dgm:pt>
    <dgm:pt modelId="{4DC4C55B-8E92-4FC9-8427-60CB8678E9B4}" type="sibTrans" cxnId="{995520CD-4162-4677-99F0-4B715221058E}">
      <dgm:prSet/>
      <dgm:spPr/>
      <dgm:t>
        <a:bodyPr/>
        <a:lstStyle/>
        <a:p>
          <a:endParaRPr lang="en-US"/>
        </a:p>
      </dgm:t>
    </dgm:pt>
    <dgm:pt modelId="{46F146F1-BBFE-4CA5-ACF2-23FE669FB89A}">
      <dgm:prSet/>
      <dgm:spPr/>
      <dgm:t>
        <a:bodyPr/>
        <a:lstStyle/>
        <a:p>
          <a:r>
            <a:rPr lang="en-US" dirty="0" err="1" smtClean="0"/>
            <a:t>फळातील</a:t>
          </a:r>
          <a:r>
            <a:rPr lang="en-US" dirty="0" smtClean="0"/>
            <a:t> </a:t>
          </a:r>
          <a:r>
            <a:rPr lang="en-US" dirty="0" err="1" smtClean="0"/>
            <a:t>पेक्टिन</a:t>
          </a:r>
          <a:r>
            <a:rPr lang="en-US" dirty="0" smtClean="0"/>
            <a:t> </a:t>
          </a:r>
          <a:r>
            <a:rPr lang="en-US" dirty="0" err="1" smtClean="0"/>
            <a:t>या</a:t>
          </a:r>
          <a:r>
            <a:rPr lang="en-US" dirty="0" smtClean="0"/>
            <a:t> </a:t>
          </a:r>
          <a:r>
            <a:rPr lang="en-US" dirty="0" err="1" smtClean="0"/>
            <a:t>घटकाचा</a:t>
          </a:r>
          <a:r>
            <a:rPr lang="en-US" dirty="0" smtClean="0"/>
            <a:t> </a:t>
          </a:r>
          <a:r>
            <a:rPr lang="en-US" dirty="0" err="1" smtClean="0"/>
            <a:t>जास्तीत</a:t>
          </a:r>
          <a:r>
            <a:rPr lang="en-US" dirty="0" smtClean="0"/>
            <a:t> </a:t>
          </a:r>
          <a:r>
            <a:rPr lang="en-US" dirty="0" err="1" smtClean="0"/>
            <a:t>जास्त</a:t>
          </a:r>
          <a:r>
            <a:rPr lang="en-US" dirty="0" smtClean="0"/>
            <a:t> </a:t>
          </a:r>
          <a:r>
            <a:rPr lang="en-US" dirty="0" err="1" smtClean="0"/>
            <a:t>वापर</a:t>
          </a:r>
          <a:r>
            <a:rPr lang="en-US" dirty="0" smtClean="0"/>
            <a:t> </a:t>
          </a:r>
          <a:r>
            <a:rPr lang="en-US" dirty="0" err="1" smtClean="0"/>
            <a:t>करून</a:t>
          </a:r>
          <a:r>
            <a:rPr lang="mr-IN" dirty="0" smtClean="0"/>
            <a:t> </a:t>
          </a:r>
          <a:r>
            <a:rPr lang="en-US" dirty="0" err="1" smtClean="0"/>
            <a:t>घेण्यासाठी</a:t>
          </a:r>
          <a:endParaRPr lang="en-US" dirty="0"/>
        </a:p>
      </dgm:t>
    </dgm:pt>
    <dgm:pt modelId="{C93A7484-C949-4B29-89F4-E02F51508D0E}" type="parTrans" cxnId="{589D44C7-574B-4F76-A8FD-5A687C7C2861}">
      <dgm:prSet/>
      <dgm:spPr/>
      <dgm:t>
        <a:bodyPr/>
        <a:lstStyle/>
        <a:p>
          <a:endParaRPr lang="en-US"/>
        </a:p>
      </dgm:t>
    </dgm:pt>
    <dgm:pt modelId="{18BB0869-0E6A-4618-A643-56E16AB2DE39}" type="sibTrans" cxnId="{589D44C7-574B-4F76-A8FD-5A687C7C2861}">
      <dgm:prSet/>
      <dgm:spPr/>
      <dgm:t>
        <a:bodyPr/>
        <a:lstStyle/>
        <a:p>
          <a:endParaRPr lang="en-US"/>
        </a:p>
      </dgm:t>
    </dgm:pt>
    <dgm:pt modelId="{AF17049A-F591-48B7-8F1B-4367AA0ECA77}" type="pres">
      <dgm:prSet presAssocID="{DB4CBCBF-B56C-4256-B187-D0EECA6AF12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D496FD-7E5A-48E6-B229-00C99A5CC254}" type="pres">
      <dgm:prSet presAssocID="{77271BE3-37FC-407D-86CB-8F93DE5B435F}" presName="compNode" presStyleCnt="0"/>
      <dgm:spPr/>
    </dgm:pt>
    <dgm:pt modelId="{AB5B4C4B-9B6B-49D1-AC22-13C9AB58DE7F}" type="pres">
      <dgm:prSet presAssocID="{77271BE3-37FC-407D-86CB-8F93DE5B435F}" presName="aNode" presStyleLbl="bgShp" presStyleIdx="0" presStyleCnt="4" custLinFactNeighborX="-31918" custLinFactNeighborY="16667"/>
      <dgm:spPr/>
      <dgm:t>
        <a:bodyPr/>
        <a:lstStyle/>
        <a:p>
          <a:endParaRPr lang="en-US"/>
        </a:p>
      </dgm:t>
    </dgm:pt>
    <dgm:pt modelId="{10416D7D-8301-4B4F-8A11-280624A82F06}" type="pres">
      <dgm:prSet presAssocID="{77271BE3-37FC-407D-86CB-8F93DE5B435F}" presName="textNode" presStyleLbl="bgShp" presStyleIdx="0" presStyleCnt="4"/>
      <dgm:spPr/>
      <dgm:t>
        <a:bodyPr/>
        <a:lstStyle/>
        <a:p>
          <a:endParaRPr lang="en-US"/>
        </a:p>
      </dgm:t>
    </dgm:pt>
    <dgm:pt modelId="{4610C390-9976-44D4-8A8B-371CEB5FADC5}" type="pres">
      <dgm:prSet presAssocID="{77271BE3-37FC-407D-86CB-8F93DE5B435F}" presName="compChildNode" presStyleCnt="0"/>
      <dgm:spPr/>
    </dgm:pt>
    <dgm:pt modelId="{3B438446-20FA-4FCF-B817-54CDE804E47A}" type="pres">
      <dgm:prSet presAssocID="{77271BE3-37FC-407D-86CB-8F93DE5B435F}" presName="theInnerList" presStyleCnt="0"/>
      <dgm:spPr/>
    </dgm:pt>
    <dgm:pt modelId="{3B0A1EA3-E580-43FE-9590-B54E70A2BECE}" type="pres">
      <dgm:prSet presAssocID="{F1925D82-4910-452C-82C1-ABD69E7DAC17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DCFF4-498E-46B7-8CAE-B95B3CDAABDB}" type="pres">
      <dgm:prSet presAssocID="{F1925D82-4910-452C-82C1-ABD69E7DAC17}" presName="aSpace2" presStyleCnt="0"/>
      <dgm:spPr/>
    </dgm:pt>
    <dgm:pt modelId="{DC970B20-ACC2-40B1-B196-725C030736A1}" type="pres">
      <dgm:prSet presAssocID="{38302778-E9E6-4A78-B279-B0273AF8D0BA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390CA-3485-4EEB-8C65-A486F3693A34}" type="pres">
      <dgm:prSet presAssocID="{77271BE3-37FC-407D-86CB-8F93DE5B435F}" presName="aSpace" presStyleCnt="0"/>
      <dgm:spPr/>
    </dgm:pt>
    <dgm:pt modelId="{92BC1B7B-BC23-4C8E-A300-DBAA00F66564}" type="pres">
      <dgm:prSet presAssocID="{50BBF4DD-EAFE-4E0C-B484-D2DEA285127D}" presName="compNode" presStyleCnt="0"/>
      <dgm:spPr/>
    </dgm:pt>
    <dgm:pt modelId="{46A77D55-843D-4880-874D-F6A30A327518}" type="pres">
      <dgm:prSet presAssocID="{50BBF4DD-EAFE-4E0C-B484-D2DEA285127D}" presName="aNode" presStyleLbl="bgShp" presStyleIdx="1" presStyleCnt="4"/>
      <dgm:spPr/>
      <dgm:t>
        <a:bodyPr/>
        <a:lstStyle/>
        <a:p>
          <a:endParaRPr lang="en-US"/>
        </a:p>
      </dgm:t>
    </dgm:pt>
    <dgm:pt modelId="{1FD595A4-7878-40EC-97BC-73B011B6CDC8}" type="pres">
      <dgm:prSet presAssocID="{50BBF4DD-EAFE-4E0C-B484-D2DEA285127D}" presName="textNode" presStyleLbl="bgShp" presStyleIdx="1" presStyleCnt="4"/>
      <dgm:spPr/>
      <dgm:t>
        <a:bodyPr/>
        <a:lstStyle/>
        <a:p>
          <a:endParaRPr lang="en-US"/>
        </a:p>
      </dgm:t>
    </dgm:pt>
    <dgm:pt modelId="{A3D20AD7-10CD-4C6B-B5F7-DCDC4DDD255D}" type="pres">
      <dgm:prSet presAssocID="{50BBF4DD-EAFE-4E0C-B484-D2DEA285127D}" presName="compChildNode" presStyleCnt="0"/>
      <dgm:spPr/>
    </dgm:pt>
    <dgm:pt modelId="{E9D9DFA6-635B-4AD2-A2A7-E5670288151F}" type="pres">
      <dgm:prSet presAssocID="{50BBF4DD-EAFE-4E0C-B484-D2DEA285127D}" presName="theInnerList" presStyleCnt="0"/>
      <dgm:spPr/>
    </dgm:pt>
    <dgm:pt modelId="{5D59843D-7B1E-4AFF-8F9F-BDDCBA015DB7}" type="pres">
      <dgm:prSet presAssocID="{F11D9D60-E6F6-448C-9FA3-274665FE6AFF}" presName="childNode" presStyleLbl="node1" presStyleIdx="2" presStyleCnt="9" custScaleY="113411" custLinFactY="-2712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4D58B-02A3-4AD4-8F3E-61A9E7010E63}" type="pres">
      <dgm:prSet presAssocID="{F11D9D60-E6F6-448C-9FA3-274665FE6AFF}" presName="aSpace2" presStyleCnt="0"/>
      <dgm:spPr/>
    </dgm:pt>
    <dgm:pt modelId="{21E5C793-0162-40B5-BB5B-F5889EE8E73A}" type="pres">
      <dgm:prSet presAssocID="{A64FD329-8448-4EC5-A0D6-CB129483B1D5}" presName="childNode" presStyleLbl="node1" presStyleIdx="3" presStyleCnt="9" custScaleY="133259" custLinFactY="-17399" custLinFactNeighborX="71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E9516B-1846-4A9B-BA0D-FA9E2E781787}" type="pres">
      <dgm:prSet presAssocID="{A64FD329-8448-4EC5-A0D6-CB129483B1D5}" presName="aSpace2" presStyleCnt="0"/>
      <dgm:spPr/>
    </dgm:pt>
    <dgm:pt modelId="{4FDB2CC3-9093-4F76-83D2-944ED53961CD}" type="pres">
      <dgm:prSet presAssocID="{3EB038DD-05E4-45DD-8213-BD41C67C1092}" presName="childNode" presStyleLbl="node1" presStyleIdx="4" presStyleCnt="9" custScaleY="111137" custLinFactY="-7983" custLinFactNeighborX="71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4E485-6231-4F13-961A-3CFD56DF5B2E}" type="pres">
      <dgm:prSet presAssocID="{3EB038DD-05E4-45DD-8213-BD41C67C1092}" presName="aSpace2" presStyleCnt="0"/>
      <dgm:spPr/>
    </dgm:pt>
    <dgm:pt modelId="{3A7CC68A-8D76-41AE-A378-FA505DAFCF01}" type="pres">
      <dgm:prSet presAssocID="{61480CF4-9F38-444B-B7CC-EDC8DDA5C42D}" presName="childNode" presStyleLbl="node1" presStyleIdx="5" presStyleCnt="9" custScaleY="522383" custLinFactY="22362" custLinFactNeighborX="71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E8B65-5B7C-4414-80F7-5A3492EEA9C3}" type="pres">
      <dgm:prSet presAssocID="{50BBF4DD-EAFE-4E0C-B484-D2DEA285127D}" presName="aSpace" presStyleCnt="0"/>
      <dgm:spPr/>
    </dgm:pt>
    <dgm:pt modelId="{EB29078D-0758-4C6A-877A-94D6913CC3AD}" type="pres">
      <dgm:prSet presAssocID="{09340CEE-7E73-441C-B541-CAED0A4812DC}" presName="compNode" presStyleCnt="0"/>
      <dgm:spPr/>
    </dgm:pt>
    <dgm:pt modelId="{5801A3ED-A9E9-43CA-86A4-4348E5FE8D29}" type="pres">
      <dgm:prSet presAssocID="{09340CEE-7E73-441C-B541-CAED0A4812DC}" presName="aNode" presStyleLbl="bgShp" presStyleIdx="2" presStyleCnt="4"/>
      <dgm:spPr/>
      <dgm:t>
        <a:bodyPr/>
        <a:lstStyle/>
        <a:p>
          <a:endParaRPr lang="en-US"/>
        </a:p>
      </dgm:t>
    </dgm:pt>
    <dgm:pt modelId="{C4BA4FFB-B56B-4F83-85CC-80B2C580CC74}" type="pres">
      <dgm:prSet presAssocID="{09340CEE-7E73-441C-B541-CAED0A4812DC}" presName="textNode" presStyleLbl="bgShp" presStyleIdx="2" presStyleCnt="4"/>
      <dgm:spPr/>
      <dgm:t>
        <a:bodyPr/>
        <a:lstStyle/>
        <a:p>
          <a:endParaRPr lang="en-US"/>
        </a:p>
      </dgm:t>
    </dgm:pt>
    <dgm:pt modelId="{A6836DC9-B93F-47E6-A5D6-F9E27F8F5601}" type="pres">
      <dgm:prSet presAssocID="{09340CEE-7E73-441C-B541-CAED0A4812DC}" presName="compChildNode" presStyleCnt="0"/>
      <dgm:spPr/>
    </dgm:pt>
    <dgm:pt modelId="{FF5F3ED1-7445-409C-8653-5D4C8E174FD4}" type="pres">
      <dgm:prSet presAssocID="{09340CEE-7E73-441C-B541-CAED0A4812DC}" presName="theInnerList" presStyleCnt="0"/>
      <dgm:spPr/>
    </dgm:pt>
    <dgm:pt modelId="{B5303699-D0A8-4789-BAEC-F959B3897F80}" type="pres">
      <dgm:prSet presAssocID="{7A0382B5-EAAD-47A3-B559-CE418A9CCB26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F527-053D-4661-BC33-9DA7657D8A03}" type="pres">
      <dgm:prSet presAssocID="{7A0382B5-EAAD-47A3-B559-CE418A9CCB26}" presName="aSpace2" presStyleCnt="0"/>
      <dgm:spPr/>
    </dgm:pt>
    <dgm:pt modelId="{2D56A865-60F5-40E4-91D7-20FA71C20A32}" type="pres">
      <dgm:prSet presAssocID="{A2A54EFE-D3E8-4A92-A0AE-94273BFE4D18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B8CB5-5EC0-4411-B4C2-F7A08254FAD4}" type="pres">
      <dgm:prSet presAssocID="{09340CEE-7E73-441C-B541-CAED0A4812DC}" presName="aSpace" presStyleCnt="0"/>
      <dgm:spPr/>
    </dgm:pt>
    <dgm:pt modelId="{D7FCCB37-29E3-4D25-A35C-59FEC973E522}" type="pres">
      <dgm:prSet presAssocID="{A8FC83CD-E3CF-4933-96F4-3948B7589A8B}" presName="compNode" presStyleCnt="0"/>
      <dgm:spPr/>
    </dgm:pt>
    <dgm:pt modelId="{5A5EFB8E-7C88-4756-91B5-78C8265EAA20}" type="pres">
      <dgm:prSet presAssocID="{A8FC83CD-E3CF-4933-96F4-3948B7589A8B}" presName="aNode" presStyleLbl="bgShp" presStyleIdx="3" presStyleCnt="4"/>
      <dgm:spPr/>
      <dgm:t>
        <a:bodyPr/>
        <a:lstStyle/>
        <a:p>
          <a:endParaRPr lang="en-US"/>
        </a:p>
      </dgm:t>
    </dgm:pt>
    <dgm:pt modelId="{D1BA226E-71C5-4927-A611-7AE0A6F41421}" type="pres">
      <dgm:prSet presAssocID="{A8FC83CD-E3CF-4933-96F4-3948B7589A8B}" presName="textNode" presStyleLbl="bgShp" presStyleIdx="3" presStyleCnt="4"/>
      <dgm:spPr/>
      <dgm:t>
        <a:bodyPr/>
        <a:lstStyle/>
        <a:p>
          <a:endParaRPr lang="en-US"/>
        </a:p>
      </dgm:t>
    </dgm:pt>
    <dgm:pt modelId="{57CF5FD4-2B2D-4DA1-913B-4336E9DCCD37}" type="pres">
      <dgm:prSet presAssocID="{A8FC83CD-E3CF-4933-96F4-3948B7589A8B}" presName="compChildNode" presStyleCnt="0"/>
      <dgm:spPr/>
    </dgm:pt>
    <dgm:pt modelId="{C51ADD9E-83A2-424B-8812-953DD7C2D496}" type="pres">
      <dgm:prSet presAssocID="{A8FC83CD-E3CF-4933-96F4-3948B7589A8B}" presName="theInnerList" presStyleCnt="0"/>
      <dgm:spPr/>
    </dgm:pt>
    <dgm:pt modelId="{A4667C05-7960-439E-A6AE-23C76256199F}" type="pres">
      <dgm:prSet presAssocID="{46F146F1-BBFE-4CA5-ACF2-23FE669FB89A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3415ED-5E4C-4A2F-8BFE-1E6CB6A9D3A6}" type="presOf" srcId="{09340CEE-7E73-441C-B541-CAED0A4812DC}" destId="{C4BA4FFB-B56B-4F83-85CC-80B2C580CC74}" srcOrd="1" destOrd="0" presId="urn:microsoft.com/office/officeart/2005/8/layout/lProcess2"/>
    <dgm:cxn modelId="{42C72700-6E23-4FBE-BA49-857E0FF53174}" srcId="{77271BE3-37FC-407D-86CB-8F93DE5B435F}" destId="{F1925D82-4910-452C-82C1-ABD69E7DAC17}" srcOrd="0" destOrd="0" parTransId="{52EA5972-AE68-4674-BCCB-8766A67AC651}" sibTransId="{388AF1A4-D1EE-4CC1-B76E-8CBC00E828A7}"/>
    <dgm:cxn modelId="{795D02A0-E6FE-4063-8EFE-78255057BE58}" srcId="{DB4CBCBF-B56C-4256-B187-D0EECA6AF125}" destId="{77271BE3-37FC-407D-86CB-8F93DE5B435F}" srcOrd="0" destOrd="0" parTransId="{2A5D3264-03CC-48E5-AB15-58D792329E8E}" sibTransId="{AFEA7305-D898-4131-A279-C29208955BA2}"/>
    <dgm:cxn modelId="{D4BC41E8-BE2A-4BE7-990C-3B1EDFBD76A0}" type="presOf" srcId="{77271BE3-37FC-407D-86CB-8F93DE5B435F}" destId="{AB5B4C4B-9B6B-49D1-AC22-13C9AB58DE7F}" srcOrd="0" destOrd="0" presId="urn:microsoft.com/office/officeart/2005/8/layout/lProcess2"/>
    <dgm:cxn modelId="{363A51AA-FC31-4E0C-B67F-67BAA33442A4}" type="presOf" srcId="{A8FC83CD-E3CF-4933-96F4-3948B7589A8B}" destId="{D1BA226E-71C5-4927-A611-7AE0A6F41421}" srcOrd="1" destOrd="0" presId="urn:microsoft.com/office/officeart/2005/8/layout/lProcess2"/>
    <dgm:cxn modelId="{CC9E037C-E645-4F29-8BFD-C368E7B26F6E}" srcId="{09340CEE-7E73-441C-B541-CAED0A4812DC}" destId="{A2A54EFE-D3E8-4A92-A0AE-94273BFE4D18}" srcOrd="1" destOrd="0" parTransId="{A1DFB9CE-F304-4856-B4B1-06E1A8395702}" sibTransId="{7AE1D745-639C-4B66-A7C9-2B7A17D4BC2F}"/>
    <dgm:cxn modelId="{D35FEEAD-C781-492A-866D-C5F6F8C22148}" type="presOf" srcId="{46F146F1-BBFE-4CA5-ACF2-23FE669FB89A}" destId="{A4667C05-7960-439E-A6AE-23C76256199F}" srcOrd="0" destOrd="0" presId="urn:microsoft.com/office/officeart/2005/8/layout/lProcess2"/>
    <dgm:cxn modelId="{25A7CC33-44FE-413A-B366-90565342E039}" srcId="{50BBF4DD-EAFE-4E0C-B484-D2DEA285127D}" destId="{61480CF4-9F38-444B-B7CC-EDC8DDA5C42D}" srcOrd="3" destOrd="0" parTransId="{3CC173B6-3D3E-4514-B339-AB576253B30B}" sibTransId="{E7CBC6A8-6D3B-408A-ABDB-32DAF73B6873}"/>
    <dgm:cxn modelId="{F414C3B1-DB02-4C47-957C-0FA4FC0D06F5}" srcId="{09340CEE-7E73-441C-B541-CAED0A4812DC}" destId="{7A0382B5-EAAD-47A3-B559-CE418A9CCB26}" srcOrd="0" destOrd="0" parTransId="{4E580475-182E-405E-A124-673CFFF419CD}" sibTransId="{A0DFD5A2-878C-4612-97B6-C5646267B488}"/>
    <dgm:cxn modelId="{94D6F1D2-62C2-4E50-85A3-6989C7722CA9}" type="presOf" srcId="{50BBF4DD-EAFE-4E0C-B484-D2DEA285127D}" destId="{46A77D55-843D-4880-874D-F6A30A327518}" srcOrd="0" destOrd="0" presId="urn:microsoft.com/office/officeart/2005/8/layout/lProcess2"/>
    <dgm:cxn modelId="{9F63F1F9-95FD-4E19-BBF6-235E856F5955}" type="presOf" srcId="{38302778-E9E6-4A78-B279-B0273AF8D0BA}" destId="{DC970B20-ACC2-40B1-B196-725C030736A1}" srcOrd="0" destOrd="0" presId="urn:microsoft.com/office/officeart/2005/8/layout/lProcess2"/>
    <dgm:cxn modelId="{3021EB79-3F97-4C74-BE6F-684C5F1E7890}" srcId="{DB4CBCBF-B56C-4256-B187-D0EECA6AF125}" destId="{50BBF4DD-EAFE-4E0C-B484-D2DEA285127D}" srcOrd="1" destOrd="0" parTransId="{F40F9283-401C-45F8-8453-48D992CE8B11}" sibTransId="{31080D01-1E50-43DD-B915-85ACEB5E8615}"/>
    <dgm:cxn modelId="{8603BBBF-669C-4F44-A8DA-96AF22233E18}" type="presOf" srcId="{A64FD329-8448-4EC5-A0D6-CB129483B1D5}" destId="{21E5C793-0162-40B5-BB5B-F5889EE8E73A}" srcOrd="0" destOrd="0" presId="urn:microsoft.com/office/officeart/2005/8/layout/lProcess2"/>
    <dgm:cxn modelId="{19A094A8-1C76-4EB7-8B01-F47FE470AC4A}" srcId="{50BBF4DD-EAFE-4E0C-B484-D2DEA285127D}" destId="{A64FD329-8448-4EC5-A0D6-CB129483B1D5}" srcOrd="1" destOrd="0" parTransId="{9392C391-7804-4396-8541-5AD029905F1B}" sibTransId="{0A0DFBF8-BC5A-4143-99CC-F528D3050E2D}"/>
    <dgm:cxn modelId="{960E9A52-4B14-4981-80C6-6BAD7816BC3B}" type="presOf" srcId="{F1925D82-4910-452C-82C1-ABD69E7DAC17}" destId="{3B0A1EA3-E580-43FE-9590-B54E70A2BECE}" srcOrd="0" destOrd="0" presId="urn:microsoft.com/office/officeart/2005/8/layout/lProcess2"/>
    <dgm:cxn modelId="{FCD4C377-2358-49DB-832E-581EA6CFC47F}" type="presOf" srcId="{DB4CBCBF-B56C-4256-B187-D0EECA6AF125}" destId="{AF17049A-F591-48B7-8F1B-4367AA0ECA77}" srcOrd="0" destOrd="0" presId="urn:microsoft.com/office/officeart/2005/8/layout/lProcess2"/>
    <dgm:cxn modelId="{AD866668-CE9F-4A6B-AD49-BECB90349CEF}" type="presOf" srcId="{F11D9D60-E6F6-448C-9FA3-274665FE6AFF}" destId="{5D59843D-7B1E-4AFF-8F9F-BDDCBA015DB7}" srcOrd="0" destOrd="0" presId="urn:microsoft.com/office/officeart/2005/8/layout/lProcess2"/>
    <dgm:cxn modelId="{7BF9D656-B307-4D37-B009-C7398D4DB55B}" type="presOf" srcId="{61480CF4-9F38-444B-B7CC-EDC8DDA5C42D}" destId="{3A7CC68A-8D76-41AE-A378-FA505DAFCF01}" srcOrd="0" destOrd="0" presId="urn:microsoft.com/office/officeart/2005/8/layout/lProcess2"/>
    <dgm:cxn modelId="{995520CD-4162-4677-99F0-4B715221058E}" srcId="{DB4CBCBF-B56C-4256-B187-D0EECA6AF125}" destId="{A8FC83CD-E3CF-4933-96F4-3948B7589A8B}" srcOrd="3" destOrd="0" parTransId="{0CC811DB-69B0-4B5B-9A7B-64A29F751C66}" sibTransId="{4DC4C55B-8E92-4FC9-8427-60CB8678E9B4}"/>
    <dgm:cxn modelId="{BD0FB19D-F432-4ADD-A19E-C040F6A5EF1D}" type="presOf" srcId="{77271BE3-37FC-407D-86CB-8F93DE5B435F}" destId="{10416D7D-8301-4B4F-8A11-280624A82F06}" srcOrd="1" destOrd="0" presId="urn:microsoft.com/office/officeart/2005/8/layout/lProcess2"/>
    <dgm:cxn modelId="{F97735B3-F005-494D-8DFE-E8045BE90AA6}" type="presOf" srcId="{3EB038DD-05E4-45DD-8213-BD41C67C1092}" destId="{4FDB2CC3-9093-4F76-83D2-944ED53961CD}" srcOrd="0" destOrd="0" presId="urn:microsoft.com/office/officeart/2005/8/layout/lProcess2"/>
    <dgm:cxn modelId="{589D44C7-574B-4F76-A8FD-5A687C7C2861}" srcId="{A8FC83CD-E3CF-4933-96F4-3948B7589A8B}" destId="{46F146F1-BBFE-4CA5-ACF2-23FE669FB89A}" srcOrd="0" destOrd="0" parTransId="{C93A7484-C949-4B29-89F4-E02F51508D0E}" sibTransId="{18BB0869-0E6A-4618-A643-56E16AB2DE39}"/>
    <dgm:cxn modelId="{5BFA0B3E-CFC6-4B78-8CF0-834247A05CA0}" type="presOf" srcId="{A8FC83CD-E3CF-4933-96F4-3948B7589A8B}" destId="{5A5EFB8E-7C88-4756-91B5-78C8265EAA20}" srcOrd="0" destOrd="0" presId="urn:microsoft.com/office/officeart/2005/8/layout/lProcess2"/>
    <dgm:cxn modelId="{CBB8B6FB-098E-48D2-9233-931ACDCC0378}" srcId="{50BBF4DD-EAFE-4E0C-B484-D2DEA285127D}" destId="{F11D9D60-E6F6-448C-9FA3-274665FE6AFF}" srcOrd="0" destOrd="0" parTransId="{B606D64B-F971-442E-9D0F-E5524AFA0953}" sibTransId="{4A38F249-9D80-4C0C-B5A4-35C82B436452}"/>
    <dgm:cxn modelId="{D750DC22-620A-4183-A55A-42FFFE4DBFC7}" type="presOf" srcId="{50BBF4DD-EAFE-4E0C-B484-D2DEA285127D}" destId="{1FD595A4-7878-40EC-97BC-73B011B6CDC8}" srcOrd="1" destOrd="0" presId="urn:microsoft.com/office/officeart/2005/8/layout/lProcess2"/>
    <dgm:cxn modelId="{CA511172-3020-473E-AA5B-A510B0BC49F4}" type="presOf" srcId="{A2A54EFE-D3E8-4A92-A0AE-94273BFE4D18}" destId="{2D56A865-60F5-40E4-91D7-20FA71C20A32}" srcOrd="0" destOrd="0" presId="urn:microsoft.com/office/officeart/2005/8/layout/lProcess2"/>
    <dgm:cxn modelId="{A9533366-A493-44BC-8A8D-0FBEC9EDCAAD}" srcId="{DB4CBCBF-B56C-4256-B187-D0EECA6AF125}" destId="{09340CEE-7E73-441C-B541-CAED0A4812DC}" srcOrd="2" destOrd="0" parTransId="{C63B1395-8FC0-4776-8133-8B16F716D678}" sibTransId="{D7A53155-2E49-4A0E-A931-1B47C5840F24}"/>
    <dgm:cxn modelId="{9064601E-8F44-4D25-9177-270318AEBBCF}" type="presOf" srcId="{7A0382B5-EAAD-47A3-B559-CE418A9CCB26}" destId="{B5303699-D0A8-4789-BAEC-F959B3897F80}" srcOrd="0" destOrd="0" presId="urn:microsoft.com/office/officeart/2005/8/layout/lProcess2"/>
    <dgm:cxn modelId="{124FBE70-631C-4B81-98EC-ECE9614088DD}" srcId="{50BBF4DD-EAFE-4E0C-B484-D2DEA285127D}" destId="{3EB038DD-05E4-45DD-8213-BD41C67C1092}" srcOrd="2" destOrd="0" parTransId="{9008D001-F0C7-4B9F-99AD-5479DEA88229}" sibTransId="{3DE4EF48-A10E-47C8-9801-D1FC04EE5026}"/>
    <dgm:cxn modelId="{377A8CC9-25F1-455E-9108-E560A6E0EA42}" type="presOf" srcId="{09340CEE-7E73-441C-B541-CAED0A4812DC}" destId="{5801A3ED-A9E9-43CA-86A4-4348E5FE8D29}" srcOrd="0" destOrd="0" presId="urn:microsoft.com/office/officeart/2005/8/layout/lProcess2"/>
    <dgm:cxn modelId="{34328BB4-25F8-4A5B-9476-C216043AA64F}" srcId="{77271BE3-37FC-407D-86CB-8F93DE5B435F}" destId="{38302778-E9E6-4A78-B279-B0273AF8D0BA}" srcOrd="1" destOrd="0" parTransId="{BDC68068-7256-4BA4-9EC8-BAA85DCC2929}" sibTransId="{232ECF00-73DF-49A6-B5D9-FA4D7DD0371F}"/>
    <dgm:cxn modelId="{7A915453-935E-4670-885A-49886C84CE56}" type="presParOf" srcId="{AF17049A-F591-48B7-8F1B-4367AA0ECA77}" destId="{D9D496FD-7E5A-48E6-B229-00C99A5CC254}" srcOrd="0" destOrd="0" presId="urn:microsoft.com/office/officeart/2005/8/layout/lProcess2"/>
    <dgm:cxn modelId="{C9AC1C0C-1AB5-4099-A669-5D209156BE7A}" type="presParOf" srcId="{D9D496FD-7E5A-48E6-B229-00C99A5CC254}" destId="{AB5B4C4B-9B6B-49D1-AC22-13C9AB58DE7F}" srcOrd="0" destOrd="0" presId="urn:microsoft.com/office/officeart/2005/8/layout/lProcess2"/>
    <dgm:cxn modelId="{F86681D1-6201-4C41-8237-9C25F2A75B14}" type="presParOf" srcId="{D9D496FD-7E5A-48E6-B229-00C99A5CC254}" destId="{10416D7D-8301-4B4F-8A11-280624A82F06}" srcOrd="1" destOrd="0" presId="urn:microsoft.com/office/officeart/2005/8/layout/lProcess2"/>
    <dgm:cxn modelId="{07804344-F393-4C1B-A4A1-D6AA15009E81}" type="presParOf" srcId="{D9D496FD-7E5A-48E6-B229-00C99A5CC254}" destId="{4610C390-9976-44D4-8A8B-371CEB5FADC5}" srcOrd="2" destOrd="0" presId="urn:microsoft.com/office/officeart/2005/8/layout/lProcess2"/>
    <dgm:cxn modelId="{FDA0A5AF-2ADB-4E68-A9A0-FE68D6DD62F8}" type="presParOf" srcId="{4610C390-9976-44D4-8A8B-371CEB5FADC5}" destId="{3B438446-20FA-4FCF-B817-54CDE804E47A}" srcOrd="0" destOrd="0" presId="urn:microsoft.com/office/officeart/2005/8/layout/lProcess2"/>
    <dgm:cxn modelId="{C420A176-D933-4A10-AEFD-3D9C3853973F}" type="presParOf" srcId="{3B438446-20FA-4FCF-B817-54CDE804E47A}" destId="{3B0A1EA3-E580-43FE-9590-B54E70A2BECE}" srcOrd="0" destOrd="0" presId="urn:microsoft.com/office/officeart/2005/8/layout/lProcess2"/>
    <dgm:cxn modelId="{55606BEF-BE4B-4F52-9EF7-8B33C0CB5362}" type="presParOf" srcId="{3B438446-20FA-4FCF-B817-54CDE804E47A}" destId="{F0DDCFF4-498E-46B7-8CAE-B95B3CDAABDB}" srcOrd="1" destOrd="0" presId="urn:microsoft.com/office/officeart/2005/8/layout/lProcess2"/>
    <dgm:cxn modelId="{8A250A67-130D-4556-8D24-1ED9FFE8499C}" type="presParOf" srcId="{3B438446-20FA-4FCF-B817-54CDE804E47A}" destId="{DC970B20-ACC2-40B1-B196-725C030736A1}" srcOrd="2" destOrd="0" presId="urn:microsoft.com/office/officeart/2005/8/layout/lProcess2"/>
    <dgm:cxn modelId="{194A3C08-BCAC-4ED7-8455-73AFC41F0A8A}" type="presParOf" srcId="{AF17049A-F591-48B7-8F1B-4367AA0ECA77}" destId="{AFD390CA-3485-4EEB-8C65-A486F3693A34}" srcOrd="1" destOrd="0" presId="urn:microsoft.com/office/officeart/2005/8/layout/lProcess2"/>
    <dgm:cxn modelId="{8D4DA1BC-BB09-449B-8553-2910A81457C4}" type="presParOf" srcId="{AF17049A-F591-48B7-8F1B-4367AA0ECA77}" destId="{92BC1B7B-BC23-4C8E-A300-DBAA00F66564}" srcOrd="2" destOrd="0" presId="urn:microsoft.com/office/officeart/2005/8/layout/lProcess2"/>
    <dgm:cxn modelId="{593D932B-AB4C-4E71-B44D-42683BB3AAE5}" type="presParOf" srcId="{92BC1B7B-BC23-4C8E-A300-DBAA00F66564}" destId="{46A77D55-843D-4880-874D-F6A30A327518}" srcOrd="0" destOrd="0" presId="urn:microsoft.com/office/officeart/2005/8/layout/lProcess2"/>
    <dgm:cxn modelId="{7A52A6A6-8DC9-44E5-B102-0CFDCE64F135}" type="presParOf" srcId="{92BC1B7B-BC23-4C8E-A300-DBAA00F66564}" destId="{1FD595A4-7878-40EC-97BC-73B011B6CDC8}" srcOrd="1" destOrd="0" presId="urn:microsoft.com/office/officeart/2005/8/layout/lProcess2"/>
    <dgm:cxn modelId="{FAE13C75-536D-43D5-A311-DCE681B57CC8}" type="presParOf" srcId="{92BC1B7B-BC23-4C8E-A300-DBAA00F66564}" destId="{A3D20AD7-10CD-4C6B-B5F7-DCDC4DDD255D}" srcOrd="2" destOrd="0" presId="urn:microsoft.com/office/officeart/2005/8/layout/lProcess2"/>
    <dgm:cxn modelId="{32E32565-7FB0-4C2D-AFE3-84E5303BB06A}" type="presParOf" srcId="{A3D20AD7-10CD-4C6B-B5F7-DCDC4DDD255D}" destId="{E9D9DFA6-635B-4AD2-A2A7-E5670288151F}" srcOrd="0" destOrd="0" presId="urn:microsoft.com/office/officeart/2005/8/layout/lProcess2"/>
    <dgm:cxn modelId="{BF018CF9-69C1-46E1-8534-2293B68C7BD6}" type="presParOf" srcId="{E9D9DFA6-635B-4AD2-A2A7-E5670288151F}" destId="{5D59843D-7B1E-4AFF-8F9F-BDDCBA015DB7}" srcOrd="0" destOrd="0" presId="urn:microsoft.com/office/officeart/2005/8/layout/lProcess2"/>
    <dgm:cxn modelId="{CEF0BEC6-BE60-47C1-801B-71BC9A0820F8}" type="presParOf" srcId="{E9D9DFA6-635B-4AD2-A2A7-E5670288151F}" destId="{F214D58B-02A3-4AD4-8F3E-61A9E7010E63}" srcOrd="1" destOrd="0" presId="urn:microsoft.com/office/officeart/2005/8/layout/lProcess2"/>
    <dgm:cxn modelId="{E1CE8AD1-AD39-4E0E-9476-D89A6DDD1E8F}" type="presParOf" srcId="{E9D9DFA6-635B-4AD2-A2A7-E5670288151F}" destId="{21E5C793-0162-40B5-BB5B-F5889EE8E73A}" srcOrd="2" destOrd="0" presId="urn:microsoft.com/office/officeart/2005/8/layout/lProcess2"/>
    <dgm:cxn modelId="{7B9612E9-D85D-493D-8A6C-003B2CD85687}" type="presParOf" srcId="{E9D9DFA6-635B-4AD2-A2A7-E5670288151F}" destId="{8DE9516B-1846-4A9B-BA0D-FA9E2E781787}" srcOrd="3" destOrd="0" presId="urn:microsoft.com/office/officeart/2005/8/layout/lProcess2"/>
    <dgm:cxn modelId="{8C6C3DF7-9E20-4009-BCAC-A148F77C1FA1}" type="presParOf" srcId="{E9D9DFA6-635B-4AD2-A2A7-E5670288151F}" destId="{4FDB2CC3-9093-4F76-83D2-944ED53961CD}" srcOrd="4" destOrd="0" presId="urn:microsoft.com/office/officeart/2005/8/layout/lProcess2"/>
    <dgm:cxn modelId="{F8F28D93-B67F-4AE6-940F-A58FF1625F38}" type="presParOf" srcId="{E9D9DFA6-635B-4AD2-A2A7-E5670288151F}" destId="{C304E485-6231-4F13-961A-3CFD56DF5B2E}" srcOrd="5" destOrd="0" presId="urn:microsoft.com/office/officeart/2005/8/layout/lProcess2"/>
    <dgm:cxn modelId="{3A6A6133-E4C3-4F4A-9B4E-663747A02E2F}" type="presParOf" srcId="{E9D9DFA6-635B-4AD2-A2A7-E5670288151F}" destId="{3A7CC68A-8D76-41AE-A378-FA505DAFCF01}" srcOrd="6" destOrd="0" presId="urn:microsoft.com/office/officeart/2005/8/layout/lProcess2"/>
    <dgm:cxn modelId="{8BA1F05E-2A0A-433A-A8B8-67CB1F1EF443}" type="presParOf" srcId="{AF17049A-F591-48B7-8F1B-4367AA0ECA77}" destId="{0B8E8B65-5B7C-4414-80F7-5A3492EEA9C3}" srcOrd="3" destOrd="0" presId="urn:microsoft.com/office/officeart/2005/8/layout/lProcess2"/>
    <dgm:cxn modelId="{055F55A3-5338-4DA1-9837-6A0C47B95EE4}" type="presParOf" srcId="{AF17049A-F591-48B7-8F1B-4367AA0ECA77}" destId="{EB29078D-0758-4C6A-877A-94D6913CC3AD}" srcOrd="4" destOrd="0" presId="urn:microsoft.com/office/officeart/2005/8/layout/lProcess2"/>
    <dgm:cxn modelId="{26E13212-E28B-4BF8-9BB0-5245DAF8446B}" type="presParOf" srcId="{EB29078D-0758-4C6A-877A-94D6913CC3AD}" destId="{5801A3ED-A9E9-43CA-86A4-4348E5FE8D29}" srcOrd="0" destOrd="0" presId="urn:microsoft.com/office/officeart/2005/8/layout/lProcess2"/>
    <dgm:cxn modelId="{2FC46199-D971-4669-AC1A-F5927EE802D2}" type="presParOf" srcId="{EB29078D-0758-4C6A-877A-94D6913CC3AD}" destId="{C4BA4FFB-B56B-4F83-85CC-80B2C580CC74}" srcOrd="1" destOrd="0" presId="urn:microsoft.com/office/officeart/2005/8/layout/lProcess2"/>
    <dgm:cxn modelId="{437AA66E-F58C-44FC-ACA4-E8490731D02C}" type="presParOf" srcId="{EB29078D-0758-4C6A-877A-94D6913CC3AD}" destId="{A6836DC9-B93F-47E6-A5D6-F9E27F8F5601}" srcOrd="2" destOrd="0" presId="urn:microsoft.com/office/officeart/2005/8/layout/lProcess2"/>
    <dgm:cxn modelId="{9486C1DF-5275-45DE-8C86-5FF7ED66248D}" type="presParOf" srcId="{A6836DC9-B93F-47E6-A5D6-F9E27F8F5601}" destId="{FF5F3ED1-7445-409C-8653-5D4C8E174FD4}" srcOrd="0" destOrd="0" presId="urn:microsoft.com/office/officeart/2005/8/layout/lProcess2"/>
    <dgm:cxn modelId="{2089B734-57C1-4785-B304-69204F91B9CE}" type="presParOf" srcId="{FF5F3ED1-7445-409C-8653-5D4C8E174FD4}" destId="{B5303699-D0A8-4789-BAEC-F959B3897F80}" srcOrd="0" destOrd="0" presId="urn:microsoft.com/office/officeart/2005/8/layout/lProcess2"/>
    <dgm:cxn modelId="{8B85B730-22AF-4C2A-A261-2EBB1215A92C}" type="presParOf" srcId="{FF5F3ED1-7445-409C-8653-5D4C8E174FD4}" destId="{CE6EF527-053D-4661-BC33-9DA7657D8A03}" srcOrd="1" destOrd="0" presId="urn:microsoft.com/office/officeart/2005/8/layout/lProcess2"/>
    <dgm:cxn modelId="{0E48C96F-9305-444D-B008-5F433A9358D9}" type="presParOf" srcId="{FF5F3ED1-7445-409C-8653-5D4C8E174FD4}" destId="{2D56A865-60F5-40E4-91D7-20FA71C20A32}" srcOrd="2" destOrd="0" presId="urn:microsoft.com/office/officeart/2005/8/layout/lProcess2"/>
    <dgm:cxn modelId="{9860DAB7-AE88-4617-B50D-17755C44E9CD}" type="presParOf" srcId="{AF17049A-F591-48B7-8F1B-4367AA0ECA77}" destId="{08BB8CB5-5EC0-4411-B4C2-F7A08254FAD4}" srcOrd="5" destOrd="0" presId="urn:microsoft.com/office/officeart/2005/8/layout/lProcess2"/>
    <dgm:cxn modelId="{8E77205A-7082-48A7-94C0-A3F7DEBD9529}" type="presParOf" srcId="{AF17049A-F591-48B7-8F1B-4367AA0ECA77}" destId="{D7FCCB37-29E3-4D25-A35C-59FEC973E522}" srcOrd="6" destOrd="0" presId="urn:microsoft.com/office/officeart/2005/8/layout/lProcess2"/>
    <dgm:cxn modelId="{AEA5370E-BE59-4154-AEE7-96EE2BB6E543}" type="presParOf" srcId="{D7FCCB37-29E3-4D25-A35C-59FEC973E522}" destId="{5A5EFB8E-7C88-4756-91B5-78C8265EAA20}" srcOrd="0" destOrd="0" presId="urn:microsoft.com/office/officeart/2005/8/layout/lProcess2"/>
    <dgm:cxn modelId="{02273470-156A-45D2-A0AF-D4BC938795F5}" type="presParOf" srcId="{D7FCCB37-29E3-4D25-A35C-59FEC973E522}" destId="{D1BA226E-71C5-4927-A611-7AE0A6F41421}" srcOrd="1" destOrd="0" presId="urn:microsoft.com/office/officeart/2005/8/layout/lProcess2"/>
    <dgm:cxn modelId="{9DDB89E0-5F5E-450D-A18A-1E5FF97D71C5}" type="presParOf" srcId="{D7FCCB37-29E3-4D25-A35C-59FEC973E522}" destId="{57CF5FD4-2B2D-4DA1-913B-4336E9DCCD37}" srcOrd="2" destOrd="0" presId="urn:microsoft.com/office/officeart/2005/8/layout/lProcess2"/>
    <dgm:cxn modelId="{FC592E7A-6D1E-4797-89C6-B2D2F6F556EB}" type="presParOf" srcId="{57CF5FD4-2B2D-4DA1-913B-4336E9DCCD37}" destId="{C51ADD9E-83A2-424B-8812-953DD7C2D496}" srcOrd="0" destOrd="0" presId="urn:microsoft.com/office/officeart/2005/8/layout/lProcess2"/>
    <dgm:cxn modelId="{AB99265E-0F09-4538-B838-83B42ADB070E}" type="presParOf" srcId="{C51ADD9E-83A2-424B-8812-953DD7C2D496}" destId="{A4667C05-7960-439E-A6AE-23C76256199F}" srcOrd="0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29-12-2014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746D3-882F-4549-BDC9-1527BEED84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C04A-CEF5-4086-9B82-673676C72448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A6F8-5504-4928-AC89-3801993BB5C1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B1FB0-0665-4D8E-9B41-F5DCD828F7BE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5D03-89EE-40EF-9179-2B1364A82D74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E4F1-78C5-43DE-9805-E6AEC0E73E05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1DB4-61B5-4C61-AF5B-2781A63A93BC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415-3D70-4D49-B8B4-554EEBA5147C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1CFF-4558-4D7B-9BF8-4B302CA69348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9B8DA-A05D-47B2-AE0B-9E4AB5CED82E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29B7-C16B-4438-B3AD-A1A71D00CA3D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ADEA-5DF2-48E2-A37F-EEF9681514EE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1" name="typ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A468-2B7D-465B-B4D9-00E5375B1335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  <p:sndAc>
      <p:stSnd>
        <p:snd r:embed="rId13" name="type.wav" builtIn="1"/>
      </p:stSnd>
    </p:sndAc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3600"/>
            <a:ext cx="7613848" cy="2333377"/>
          </a:xfr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विविध</a:t>
            </a:r>
            <a:r>
              <a:rPr lang="en-US" dirty="0" smtClean="0"/>
              <a:t> </a:t>
            </a:r>
            <a:r>
              <a:rPr lang="en-US" dirty="0" err="1" smtClean="0"/>
              <a:t>फळांपासून</a:t>
            </a:r>
            <a:r>
              <a:rPr lang="en-US" dirty="0" smtClean="0"/>
              <a:t> </a:t>
            </a:r>
            <a:r>
              <a:rPr lang="en-US" dirty="0" err="1"/>
              <a:t>जॅम</a:t>
            </a:r>
            <a:r>
              <a:rPr lang="en-US" dirty="0"/>
              <a:t> </a:t>
            </a:r>
            <a:r>
              <a:rPr lang="en-US" dirty="0" err="1"/>
              <a:t>तयार</a:t>
            </a:r>
            <a:r>
              <a:rPr lang="en-US" dirty="0"/>
              <a:t> </a:t>
            </a:r>
            <a:r>
              <a:rPr lang="en-US" dirty="0" err="1" smtClean="0"/>
              <a:t>करणे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CA1A-7BB5-459C-8623-971C5D62E030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/>
              <a:t>जॅम</a:t>
            </a:r>
            <a:r>
              <a:rPr lang="en-US" dirty="0"/>
              <a:t> </a:t>
            </a:r>
            <a:r>
              <a:rPr lang="en-US" dirty="0" err="1"/>
              <a:t>तयार</a:t>
            </a:r>
            <a:r>
              <a:rPr lang="en-US" dirty="0"/>
              <a:t> </a:t>
            </a:r>
            <a:r>
              <a:rPr lang="en-US" dirty="0" err="1"/>
              <a:t>करण्यासाठी</a:t>
            </a:r>
            <a:r>
              <a:rPr lang="en-US" dirty="0"/>
              <a:t> </a:t>
            </a:r>
            <a:r>
              <a:rPr lang="en-US" dirty="0" err="1"/>
              <a:t>लागणारे</a:t>
            </a:r>
            <a:r>
              <a:rPr lang="en-US" dirty="0"/>
              <a:t> </a:t>
            </a:r>
            <a:r>
              <a:rPr lang="en-US" dirty="0" err="1"/>
              <a:t>साहित्य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86000"/>
            <a:ext cx="6096000" cy="2514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फळांचा</a:t>
            </a:r>
            <a:r>
              <a:rPr lang="en-US" dirty="0"/>
              <a:t> </a:t>
            </a:r>
            <a:r>
              <a:rPr lang="en-US" dirty="0" err="1"/>
              <a:t>गर</a:t>
            </a:r>
            <a:r>
              <a:rPr lang="en-US" dirty="0"/>
              <a:t> </a:t>
            </a:r>
          </a:p>
          <a:p>
            <a:r>
              <a:rPr lang="en-US" dirty="0" err="1" smtClean="0"/>
              <a:t>साखर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 smtClean="0"/>
              <a:t>सायट्रिक</a:t>
            </a:r>
            <a:r>
              <a:rPr lang="en-US" dirty="0" smtClean="0"/>
              <a:t> </a:t>
            </a:r>
            <a:r>
              <a:rPr lang="mr-IN" dirty="0" smtClean="0"/>
              <a:t>आम्ल</a:t>
            </a:r>
            <a:r>
              <a:rPr lang="en-US" dirty="0" smtClean="0"/>
              <a:t>/ </a:t>
            </a:r>
            <a:r>
              <a:rPr lang="en-US" dirty="0" err="1"/>
              <a:t>लिंबाचा</a:t>
            </a:r>
            <a:r>
              <a:rPr lang="en-US" dirty="0"/>
              <a:t> </a:t>
            </a:r>
            <a:r>
              <a:rPr lang="en-US" dirty="0" err="1"/>
              <a:t>रस</a:t>
            </a:r>
            <a:r>
              <a:rPr lang="en-US" dirty="0"/>
              <a:t> </a:t>
            </a:r>
          </a:p>
          <a:p>
            <a:r>
              <a:rPr lang="en-US" dirty="0" err="1" smtClean="0"/>
              <a:t>पाणी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E19E0-6A55-4DBC-8BAF-EB20F0D5DB07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57200"/>
            <a:ext cx="6629400" cy="762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400" dirty="0" err="1"/>
              <a:t>जॅम</a:t>
            </a:r>
            <a:r>
              <a:rPr lang="en-US" sz="2400" dirty="0"/>
              <a:t> </a:t>
            </a:r>
            <a:r>
              <a:rPr lang="en-US" sz="2400" dirty="0" err="1"/>
              <a:t>तयार</a:t>
            </a:r>
            <a:r>
              <a:rPr lang="en-US" sz="2400" dirty="0"/>
              <a:t> </a:t>
            </a:r>
            <a:r>
              <a:rPr lang="en-US" sz="2400" dirty="0" err="1"/>
              <a:t>करण्यासाठी</a:t>
            </a:r>
            <a:r>
              <a:rPr lang="en-US" sz="2400" dirty="0"/>
              <a:t> </a:t>
            </a:r>
            <a:r>
              <a:rPr lang="mr-IN" sz="2400" dirty="0" smtClean="0"/>
              <a:t>लागणाऱ्या</a:t>
            </a:r>
            <a:r>
              <a:rPr lang="en-US" sz="2400" dirty="0" smtClean="0"/>
              <a:t> </a:t>
            </a:r>
            <a:r>
              <a:rPr lang="en-US" sz="2400" dirty="0" err="1"/>
              <a:t>गराचे</a:t>
            </a:r>
            <a:r>
              <a:rPr lang="en-US" sz="2400" dirty="0"/>
              <a:t> व </a:t>
            </a:r>
            <a:r>
              <a:rPr lang="en-US" sz="2400" dirty="0" err="1"/>
              <a:t>साखरेचे</a:t>
            </a:r>
            <a:r>
              <a:rPr lang="en-US" sz="2400" dirty="0"/>
              <a:t> </a:t>
            </a:r>
            <a:r>
              <a:rPr lang="en-US" sz="2400" dirty="0" err="1" smtClean="0"/>
              <a:t>प्रमाण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0" y="1676400"/>
            <a:ext cx="2667000" cy="20574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err="1"/>
              <a:t>गोड</a:t>
            </a:r>
            <a:r>
              <a:rPr lang="en-US" sz="2000" dirty="0"/>
              <a:t> </a:t>
            </a:r>
            <a:r>
              <a:rPr lang="en-US" sz="2000" dirty="0" err="1"/>
              <a:t>फळांचा</a:t>
            </a:r>
            <a:r>
              <a:rPr lang="en-US" sz="2000" dirty="0"/>
              <a:t> </a:t>
            </a:r>
            <a:r>
              <a:rPr lang="en-US" sz="2000" dirty="0" err="1"/>
              <a:t>जॅम</a:t>
            </a:r>
            <a:r>
              <a:rPr lang="en-US" sz="2000" dirty="0"/>
              <a:t> </a:t>
            </a:r>
            <a:endParaRPr lang="mr-IN" sz="2000" dirty="0" smtClean="0"/>
          </a:p>
          <a:p>
            <a:pPr>
              <a:buNone/>
            </a:pPr>
            <a:endParaRPr lang="mr-IN" sz="2000" dirty="0" smtClean="0"/>
          </a:p>
          <a:p>
            <a:pPr>
              <a:buNone/>
            </a:pPr>
            <a:r>
              <a:rPr lang="en-US" sz="2000" dirty="0" err="1" smtClean="0"/>
              <a:t>उदा</a:t>
            </a:r>
            <a:r>
              <a:rPr lang="mr-IN" sz="2000" dirty="0" smtClean="0"/>
              <a:t>. </a:t>
            </a:r>
            <a:r>
              <a:rPr lang="en-US" sz="2000" dirty="0" err="1" smtClean="0"/>
              <a:t>पेरु</a:t>
            </a:r>
            <a:r>
              <a:rPr lang="en-IN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सफरचंद</a:t>
            </a:r>
            <a:r>
              <a:rPr lang="en-US" sz="2000" dirty="0"/>
              <a:t>   </a:t>
            </a:r>
          </a:p>
          <a:p>
            <a:r>
              <a:rPr lang="en-US" sz="2000" dirty="0" err="1" smtClean="0"/>
              <a:t>फळांचा</a:t>
            </a:r>
            <a:r>
              <a:rPr lang="en-US" sz="2000" dirty="0" smtClean="0"/>
              <a:t> </a:t>
            </a:r>
            <a:r>
              <a:rPr lang="en-US" sz="2000" dirty="0" err="1"/>
              <a:t>गर</a:t>
            </a:r>
            <a:r>
              <a:rPr lang="en-US" sz="2000" dirty="0"/>
              <a:t> </a:t>
            </a:r>
            <a:r>
              <a:rPr lang="en-US" sz="2000" dirty="0" smtClean="0"/>
              <a:t>-</a:t>
            </a:r>
            <a:r>
              <a:rPr lang="mr-IN" sz="2000" dirty="0" smtClean="0"/>
              <a:t> </a:t>
            </a:r>
            <a:r>
              <a:rPr lang="en-US" sz="2000" dirty="0" smtClean="0"/>
              <a:t>३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  <a:endParaRPr lang="mr-IN" sz="2000" dirty="0" smtClean="0"/>
          </a:p>
          <a:p>
            <a:r>
              <a:rPr lang="en-US" sz="2000" dirty="0" err="1" smtClean="0"/>
              <a:t>साखर</a:t>
            </a:r>
            <a:r>
              <a:rPr lang="en-US" sz="2000" dirty="0" smtClean="0"/>
              <a:t> -</a:t>
            </a:r>
            <a:r>
              <a:rPr lang="mr-IN" sz="2000" dirty="0" smtClean="0"/>
              <a:t> </a:t>
            </a:r>
            <a:r>
              <a:rPr lang="en-US" sz="2000" dirty="0" smtClean="0"/>
              <a:t>१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200400" y="1676400"/>
            <a:ext cx="2819400" cy="20574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err="1"/>
              <a:t>आंबट</a:t>
            </a:r>
            <a:r>
              <a:rPr lang="en-US" sz="2000" dirty="0"/>
              <a:t> </a:t>
            </a:r>
            <a:r>
              <a:rPr lang="en-US" sz="2000" dirty="0" err="1"/>
              <a:t>फळांचा</a:t>
            </a:r>
            <a:r>
              <a:rPr lang="en-US" sz="2000" dirty="0"/>
              <a:t> </a:t>
            </a:r>
            <a:r>
              <a:rPr lang="en-US" sz="2000" dirty="0" err="1"/>
              <a:t>जॅम</a:t>
            </a:r>
            <a:r>
              <a:rPr lang="en-US" sz="2000" dirty="0"/>
              <a:t> </a:t>
            </a:r>
          </a:p>
          <a:p>
            <a:pPr>
              <a:buNone/>
            </a:pPr>
            <a:r>
              <a:rPr lang="en-US" sz="2000" dirty="0"/>
              <a:t>  </a:t>
            </a:r>
            <a:endParaRPr lang="mr-IN" sz="2000" dirty="0" smtClean="0"/>
          </a:p>
          <a:p>
            <a:pPr>
              <a:buNone/>
            </a:pPr>
            <a:r>
              <a:rPr lang="en-US" sz="2000" dirty="0" err="1" smtClean="0"/>
              <a:t>उदा</a:t>
            </a:r>
            <a:r>
              <a:rPr lang="mr-IN" sz="2000" dirty="0" smtClean="0"/>
              <a:t>. </a:t>
            </a:r>
            <a:r>
              <a:rPr lang="en-US" sz="2000" dirty="0" err="1" smtClean="0"/>
              <a:t>स्ट्र</a:t>
            </a:r>
            <a:r>
              <a:rPr lang="mr-IN" sz="2000" dirty="0" smtClean="0"/>
              <a:t>ॉ</a:t>
            </a:r>
            <a:r>
              <a:rPr lang="en-US" sz="2000" dirty="0" err="1" smtClean="0"/>
              <a:t>बेरी</a:t>
            </a:r>
            <a:r>
              <a:rPr lang="en-IN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संत्री</a:t>
            </a:r>
            <a:r>
              <a:rPr lang="en-US" sz="2000" dirty="0"/>
              <a:t>  </a:t>
            </a:r>
            <a:endParaRPr lang="mr-IN" sz="2000" dirty="0" smtClean="0"/>
          </a:p>
          <a:p>
            <a:r>
              <a:rPr lang="en-US" sz="2000" dirty="0" err="1" smtClean="0"/>
              <a:t>फळांचा</a:t>
            </a:r>
            <a:r>
              <a:rPr lang="en-US" sz="2000" dirty="0" smtClean="0"/>
              <a:t> </a:t>
            </a:r>
            <a:r>
              <a:rPr lang="en-US" sz="2000" dirty="0" err="1"/>
              <a:t>गर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dirty="0"/>
              <a:t>१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</a:p>
          <a:p>
            <a:r>
              <a:rPr lang="en-US" sz="2000" dirty="0" err="1" smtClean="0"/>
              <a:t>साखर</a:t>
            </a:r>
            <a:r>
              <a:rPr lang="en-US" sz="2000" dirty="0" smtClean="0"/>
              <a:t> - </a:t>
            </a:r>
            <a:r>
              <a:rPr lang="en-US" sz="2000" dirty="0"/>
              <a:t>१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477000" y="1676400"/>
            <a:ext cx="2667000" cy="2057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000" dirty="0" err="1"/>
              <a:t>रसाळ</a:t>
            </a:r>
            <a:r>
              <a:rPr lang="en-US" sz="2000" dirty="0"/>
              <a:t> </a:t>
            </a:r>
            <a:r>
              <a:rPr lang="en-US" sz="2000" dirty="0" err="1"/>
              <a:t>फळांचा</a:t>
            </a:r>
            <a:r>
              <a:rPr lang="en-US" sz="2000" dirty="0"/>
              <a:t> </a:t>
            </a:r>
            <a:r>
              <a:rPr lang="en-US" sz="2000" dirty="0" err="1" smtClean="0"/>
              <a:t>जॅम</a:t>
            </a:r>
            <a:endParaRPr lang="mr-IN" sz="2000" dirty="0" smtClean="0"/>
          </a:p>
          <a:p>
            <a:endParaRPr lang="mr-IN" sz="2000" dirty="0" smtClean="0"/>
          </a:p>
          <a:p>
            <a:r>
              <a:rPr lang="en-US" sz="2000" dirty="0" err="1" smtClean="0"/>
              <a:t>उदा</a:t>
            </a:r>
            <a:r>
              <a:rPr lang="mr-IN" sz="2000" dirty="0" smtClean="0"/>
              <a:t>. </a:t>
            </a:r>
            <a:r>
              <a:rPr lang="en-US" sz="2000" dirty="0" err="1" smtClean="0"/>
              <a:t>डाळींब</a:t>
            </a:r>
            <a:endParaRPr lang="mr-IN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फळांचा</a:t>
            </a:r>
            <a:r>
              <a:rPr lang="en-US" sz="2000" dirty="0" smtClean="0"/>
              <a:t> </a:t>
            </a:r>
            <a:r>
              <a:rPr lang="en-US" sz="2000" dirty="0" err="1"/>
              <a:t>रस</a:t>
            </a:r>
            <a:r>
              <a:rPr lang="en-US" sz="2000" dirty="0"/>
              <a:t> /  </a:t>
            </a:r>
            <a:r>
              <a:rPr lang="en-US" sz="2000" dirty="0" err="1"/>
              <a:t>गर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dirty="0"/>
              <a:t>१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साखर</a:t>
            </a:r>
            <a:r>
              <a:rPr lang="en-US" sz="2000" dirty="0" smtClean="0"/>
              <a:t> - </a:t>
            </a:r>
            <a:r>
              <a:rPr lang="en-US" sz="2000" dirty="0"/>
              <a:t>२ </a:t>
            </a:r>
            <a:r>
              <a:rPr lang="en-US" sz="2000" dirty="0" err="1"/>
              <a:t>भाग</a:t>
            </a:r>
            <a:r>
              <a:rPr lang="en-US" sz="2000" dirty="0"/>
              <a:t> </a:t>
            </a: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457200" y="3744913"/>
            <a:ext cx="4040188" cy="6397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सायट्रिक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mr-I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आम्ला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चे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प्रमाण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:-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457200" y="4384675"/>
            <a:ext cx="4040188" cy="12541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१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किलो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मिश्रणाला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साखर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व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गराचे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मिश्रण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४-५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ग्रॅम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4645025" y="3744913"/>
            <a:ext cx="4041775" cy="63976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पाण्याचे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प्रमाण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:-</a:t>
            </a: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4645025" y="4384675"/>
            <a:ext cx="4041775" cy="12541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२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किलो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गरासाठी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७५०</a:t>
            </a:r>
            <a:r>
              <a:rPr kumimoji="0" lang="mr-I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मिली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3A4E-332B-487C-B9C1-51C3FC81D2C1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04800" y="2254250"/>
            <a:ext cx="1524000" cy="277495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r>
              <a:rPr lang="en-US" sz="2400" dirty="0" err="1" smtClean="0"/>
              <a:t>साहित्य</a:t>
            </a:r>
            <a:r>
              <a:rPr lang="en-US" sz="2400" dirty="0" smtClean="0"/>
              <a:t> </a:t>
            </a:r>
            <a:r>
              <a:rPr lang="en-US" sz="2400" dirty="0" err="1"/>
              <a:t>वापरण्याची</a:t>
            </a:r>
            <a:r>
              <a:rPr lang="en-US" sz="2400" dirty="0"/>
              <a:t> </a:t>
            </a:r>
            <a:r>
              <a:rPr lang="en-US" sz="2400" dirty="0" err="1"/>
              <a:t>कारणे</a:t>
            </a:r>
            <a:endParaRPr lang="en-US" sz="2400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</p:nvPr>
        </p:nvGraphicFramePr>
        <p:xfrm>
          <a:off x="2209800" y="152400"/>
          <a:ext cx="6934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83A0-56DC-4588-9A56-B076235FF91E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3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Graphic spid="1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04800"/>
            <a:ext cx="6480720" cy="1143000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err="1"/>
              <a:t>एक</a:t>
            </a:r>
            <a:r>
              <a:rPr lang="en-US" sz="2800" dirty="0"/>
              <a:t> </a:t>
            </a:r>
            <a:r>
              <a:rPr lang="en-US" sz="2800" dirty="0" err="1"/>
              <a:t>नजर</a:t>
            </a:r>
            <a:r>
              <a:rPr lang="en-US" sz="2800" dirty="0"/>
              <a:t> </a:t>
            </a:r>
            <a:r>
              <a:rPr lang="en-US" sz="2800" dirty="0" err="1"/>
              <a:t>टाकुया</a:t>
            </a:r>
            <a:r>
              <a:rPr lang="en-US" sz="2800" dirty="0"/>
              <a:t> – </a:t>
            </a:r>
            <a:r>
              <a:rPr lang="en-US" sz="2800" dirty="0" err="1"/>
              <a:t>काही</a:t>
            </a:r>
            <a:r>
              <a:rPr lang="en-US" sz="2800" dirty="0"/>
              <a:t> </a:t>
            </a:r>
            <a:r>
              <a:rPr lang="en-US" sz="2800" dirty="0" err="1"/>
              <a:t>फळांच्या</a:t>
            </a:r>
            <a:r>
              <a:rPr lang="en-US" sz="2800" dirty="0"/>
              <a:t> </a:t>
            </a:r>
            <a:r>
              <a:rPr lang="en-US" sz="2800" dirty="0" err="1"/>
              <a:t>जॅमवर</a:t>
            </a:r>
            <a:r>
              <a:rPr lang="en-US" sz="2800" dirty="0"/>
              <a:t> </a:t>
            </a:r>
            <a:r>
              <a:rPr lang="en-US" sz="2800" dirty="0" err="1"/>
              <a:t>आणि</a:t>
            </a:r>
            <a:r>
              <a:rPr lang="en-US" sz="2800" dirty="0"/>
              <a:t> </a:t>
            </a:r>
            <a:r>
              <a:rPr lang="en-US" sz="2800" dirty="0" err="1"/>
              <a:t>त्यांच्यात</a:t>
            </a:r>
            <a:r>
              <a:rPr lang="en-US" sz="2800" dirty="0"/>
              <a:t> </a:t>
            </a:r>
            <a:r>
              <a:rPr lang="mr-IN" sz="2800" dirty="0" smtClean="0"/>
              <a:t>असणाऱ्या</a:t>
            </a:r>
            <a:r>
              <a:rPr lang="en-US" sz="2800" dirty="0" smtClean="0"/>
              <a:t> </a:t>
            </a:r>
            <a:r>
              <a:rPr lang="en-US" sz="2800" dirty="0" err="1"/>
              <a:t>घटकांच्या</a:t>
            </a:r>
            <a:r>
              <a:rPr lang="en-US" sz="2800" dirty="0"/>
              <a:t> </a:t>
            </a:r>
            <a:r>
              <a:rPr lang="en-US" sz="2800" dirty="0" err="1" smtClean="0"/>
              <a:t>प्रमाणावर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1" y="1904999"/>
          <a:ext cx="8381999" cy="419100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6992"/>
                <a:gridCol w="1751804"/>
                <a:gridCol w="1142481"/>
                <a:gridCol w="1218646"/>
                <a:gridCol w="1218646"/>
                <a:gridCol w="1370977"/>
                <a:gridCol w="1222453"/>
              </a:tblGrid>
              <a:tr h="1157761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अ.</a:t>
                      </a:r>
                      <a:r>
                        <a:rPr lang="mr-IN" baseline="0" dirty="0" smtClean="0"/>
                        <a:t> नं.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घटक पदार्थ 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अननस जॅम 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संत्रा जॅम</a:t>
                      </a:r>
                      <a:endParaRPr lang="en-US" dirty="0" smtClean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आंबा जॅम</a:t>
                      </a:r>
                      <a:endParaRPr lang="en-US" dirty="0" smtClean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चिकू / सीताफळ जॅम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/>
                        <a:t>सफरचंद </a:t>
                      </a:r>
                      <a:r>
                        <a:rPr lang="mr-IN" dirty="0" smtClean="0"/>
                        <a:t>जॅम</a:t>
                      </a:r>
                      <a:endParaRPr lang="en-US" baseline="0" dirty="0" smtClean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605162">
                <a:tc>
                  <a:txBody>
                    <a:bodyPr/>
                    <a:lstStyle/>
                    <a:p>
                      <a:r>
                        <a:rPr lang="mr-IN" dirty="0" smtClean="0"/>
                        <a:t>१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फळाचा गर 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७५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7641">
                <a:tc>
                  <a:txBody>
                    <a:bodyPr/>
                    <a:lstStyle/>
                    <a:p>
                      <a:r>
                        <a:rPr lang="mr-IN" dirty="0" smtClean="0"/>
                        <a:t>२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साखर 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७५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४० कि.ग्रॅ.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584424">
                <a:tc>
                  <a:txBody>
                    <a:bodyPr/>
                    <a:lstStyle/>
                    <a:p>
                      <a:r>
                        <a:rPr lang="mr-IN" dirty="0" smtClean="0"/>
                        <a:t>३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800" dirty="0" smtClean="0"/>
                        <a:t>सायट्रिक अॅसिड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३७५</a:t>
                      </a:r>
                      <a:r>
                        <a:rPr lang="mr-IN" baseline="0" dirty="0" smtClean="0"/>
                        <a:t>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२५० 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८० 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८० 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८० 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613479">
                <a:tc>
                  <a:txBody>
                    <a:bodyPr/>
                    <a:lstStyle/>
                    <a:p>
                      <a:r>
                        <a:rPr lang="mr-IN" dirty="0" smtClean="0"/>
                        <a:t>४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पेक्टिन (१५०ग्रेड)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baseline="0" dirty="0" smtClean="0"/>
                        <a:t>५६३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३७५</a:t>
                      </a:r>
                      <a:r>
                        <a:rPr lang="mr-IN" baseline="0" dirty="0" smtClean="0"/>
                        <a:t>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३००</a:t>
                      </a:r>
                      <a:r>
                        <a:rPr lang="mr-IN" baseline="0" dirty="0" smtClean="0"/>
                        <a:t>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३००</a:t>
                      </a:r>
                      <a:r>
                        <a:rPr lang="mr-IN" baseline="0" dirty="0" smtClean="0"/>
                        <a:t>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२५०</a:t>
                      </a:r>
                      <a:r>
                        <a:rPr lang="mr-IN" baseline="0" dirty="0" smtClean="0"/>
                        <a:t> </a:t>
                      </a:r>
                      <a:r>
                        <a:rPr lang="mr-IN" dirty="0" smtClean="0"/>
                        <a:t>ग्रॅम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642534">
                <a:tc>
                  <a:txBody>
                    <a:bodyPr/>
                    <a:lstStyle/>
                    <a:p>
                      <a:r>
                        <a:rPr lang="mr-IN" dirty="0" smtClean="0"/>
                        <a:t>५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अर्क(</a:t>
                      </a:r>
                      <a:r>
                        <a:rPr lang="en-US" dirty="0" smtClean="0"/>
                        <a:t>Essence</a:t>
                      </a:r>
                      <a:r>
                        <a:rPr lang="mr-IN" dirty="0" smtClean="0"/>
                        <a:t>)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७५</a:t>
                      </a:r>
                      <a:r>
                        <a:rPr lang="en-US" dirty="0" smtClean="0"/>
                        <a:t> </a:t>
                      </a:r>
                      <a:r>
                        <a:rPr lang="mr-IN" dirty="0" smtClean="0"/>
                        <a:t>मिली.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</a:t>
                      </a:r>
                      <a:r>
                        <a:rPr lang="en-US" dirty="0" smtClean="0"/>
                        <a:t> </a:t>
                      </a:r>
                      <a:r>
                        <a:rPr lang="mr-IN" dirty="0" smtClean="0"/>
                        <a:t>मिली.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</a:t>
                      </a:r>
                      <a:r>
                        <a:rPr lang="en-US" dirty="0" smtClean="0"/>
                        <a:t> </a:t>
                      </a:r>
                      <a:r>
                        <a:rPr lang="mr-IN" dirty="0" smtClean="0"/>
                        <a:t>मिली.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</a:t>
                      </a:r>
                      <a:r>
                        <a:rPr lang="en-US" dirty="0" smtClean="0"/>
                        <a:t> </a:t>
                      </a:r>
                      <a:r>
                        <a:rPr lang="mr-IN" dirty="0" smtClean="0"/>
                        <a:t>मिली.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५०</a:t>
                      </a:r>
                      <a:r>
                        <a:rPr lang="en-US" dirty="0" smtClean="0"/>
                        <a:t> </a:t>
                      </a:r>
                      <a:r>
                        <a:rPr lang="mr-IN" dirty="0" smtClean="0"/>
                        <a:t>मिली.</a:t>
                      </a:r>
                      <a:endParaRPr lang="en-US" dirty="0"/>
                    </a:p>
                  </a:txBody>
                  <a:tcPr>
                    <a:cell3D prstMaterial="dkEdge">
                      <a:bevel w="25400" h="25400" prst="angle"/>
                      <a:lightRig rig="flood" dir="t"/>
                    </a:cell3D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09199-6C52-4EB9-95C2-533EBCEAE72A}" type="datetime1">
              <a:rPr lang="en-IN" smtClean="0"/>
              <a:pPr/>
              <a:t>29-12-2014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0"/>
            <a:ext cx="5637312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B8745-C3A7-4CCC-A0AD-5723DFE56546}" type="datetime1">
              <a:rPr lang="en-IN" smtClean="0"/>
              <a:pPr/>
              <a:t>29-12-2014</a:t>
            </a:fld>
            <a:endParaRPr lang="en-IN"/>
          </a:p>
        </p:txBody>
      </p:sp>
    </p:spTree>
  </p:cSld>
  <p:clrMapOvr>
    <a:masterClrMapping/>
  </p:clrMapOvr>
  <p:transition spd="slow">
    <p:dissolve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20</TotalTime>
  <Words>341</Words>
  <Application>Microsoft Office PowerPoint</Application>
  <PresentationFormat>On-screen Show (4:3)</PresentationFormat>
  <Paragraphs>103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विविध फळांपासून जॅम तयार करणे</vt:lpstr>
      <vt:lpstr>जॅम तयार करण्यासाठी लागणारे साहित्य</vt:lpstr>
      <vt:lpstr>जॅम तयार करण्यासाठी लागणाऱ्या गराचे व साखरेचे प्रमाण</vt:lpstr>
      <vt:lpstr>साहित्य वापरण्याची कारणे</vt:lpstr>
      <vt:lpstr>एक नजर टाकुया – काही फळांच्या जॅमवर आणि त्यांच्यात असणाऱ्या घटकांच्या प्रमाणावर…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5</cp:revision>
  <dcterms:created xsi:type="dcterms:W3CDTF">2014-01-14T17:55:13Z</dcterms:created>
  <dcterms:modified xsi:type="dcterms:W3CDTF">2014-12-29T06:59:34Z</dcterms:modified>
</cp:coreProperties>
</file>