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0" r:id="rId4"/>
    <p:sldId id="261" r:id="rId5"/>
    <p:sldId id="263" r:id="rId6"/>
    <p:sldId id="264" r:id="rId7"/>
    <p:sldId id="265" r:id="rId8"/>
    <p:sldId id="267" r:id="rId9"/>
    <p:sldId id="270" r:id="rId10"/>
    <p:sldId id="25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3300"/>
    <a:srgbClr val="BB0F1F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087AE-7597-4D42-BC44-46E61B2B8E38}" type="datetimeFigureOut">
              <a:rPr lang="en-IN" smtClean="0"/>
              <a:pPr/>
              <a:t>24-08-2014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2715B-4539-4408-A8AA-853B9DBFD7C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996952"/>
            <a:ext cx="7272808" cy="1470025"/>
          </a:xfrm>
        </p:spPr>
        <p:txBody>
          <a:bodyPr/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4509120"/>
            <a:ext cx="5328592" cy="72008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B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37CB-C4F9-4258-A5B5-A1E9DE1F14E2}" type="datetime1">
              <a:rPr lang="en-IN" smtClean="0"/>
              <a:pPr/>
              <a:t>24-08-2014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9DCA-2A64-4BC2-AE8E-428D721A18A0}" type="datetime1">
              <a:rPr lang="en-IN" smtClean="0"/>
              <a:pPr/>
              <a:t>24-08-2014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FB81-2CE8-4019-A758-00E1F6059A30}" type="datetime1">
              <a:rPr lang="en-IN" smtClean="0"/>
              <a:pPr/>
              <a:t>24-08-2014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C4F9-8DB9-4AB8-9159-57128D5103BE}" type="datetime1">
              <a:rPr lang="en-IN" smtClean="0"/>
              <a:pPr/>
              <a:t>24-08-2014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7D2B-70EC-4D38-924F-28469E9D6121}" type="datetime1">
              <a:rPr lang="en-IN" smtClean="0"/>
              <a:pPr/>
              <a:t>24-08-2014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C026-ACF9-479D-8BFA-7560FED6ED12}" type="datetime1">
              <a:rPr lang="en-IN" smtClean="0"/>
              <a:pPr/>
              <a:t>24-08-2014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2E1-6C15-40FE-980C-F05D6E59D745}" type="datetime1">
              <a:rPr lang="en-IN" smtClean="0"/>
              <a:pPr/>
              <a:t>24-08-2014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9261-1A56-4B44-B1F9-CF37C763BEDC}" type="datetime1">
              <a:rPr lang="en-IN" smtClean="0"/>
              <a:pPr/>
              <a:t>24-08-2014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DF74-9DC1-4C20-953D-33DBF5D89DED}" type="datetime1">
              <a:rPr lang="en-IN" smtClean="0"/>
              <a:pPr/>
              <a:t>24-08-2014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73050"/>
            <a:ext cx="655272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41202"/>
            <a:ext cx="5111750" cy="4668118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825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81DE-BF6C-4B58-955B-D53E9BCC5AB3}" type="datetime1">
              <a:rPr lang="en-IN" smtClean="0"/>
              <a:pPr/>
              <a:t>24-08-2014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9EB2-5A01-414E-BBB0-CF2EAFE8EDF1}" type="datetime1">
              <a:rPr lang="en-IN" smtClean="0"/>
              <a:pPr/>
              <a:t>24-08-2014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39752" y="269776"/>
            <a:ext cx="648072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840" y="1772816"/>
            <a:ext cx="8064896" cy="240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01DA4-F15D-4974-AF73-8DAA21AB4B43}" type="datetime1">
              <a:rPr lang="en-IN" smtClean="0"/>
              <a:pPr/>
              <a:t>24-08-2014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r>
              <a:rPr lang="en-US" dirty="0" smtClean="0"/>
              <a:t> </a:t>
            </a:r>
            <a:r>
              <a:rPr lang="en-US" dirty="0" err="1" smtClean="0"/>
              <a:t>Vigyan</a:t>
            </a:r>
            <a:r>
              <a:rPr lang="en-US" dirty="0" smtClean="0"/>
              <a:t> Ashram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r>
              <a:rPr lang="en-US" dirty="0" smtClean="0"/>
              <a:t> INDUSA PTI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endParaRPr lang="en-I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6256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fld id="{DBA2D849-F80E-4A61-B632-3B1F48906DD7}" type="slidenum">
              <a:rPr lang="en-IN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pPr/>
              <a:t>‹#›</a:t>
            </a:fld>
            <a:endParaRPr lang="en-IN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339752" y="1484784"/>
            <a:ext cx="648072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5" name="Picture 2" descr="C:\Users\SONY\Desktop\LWD IMG\LWD_Logo.jp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251520" y="197217"/>
            <a:ext cx="1944216" cy="135819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0">
          <a:ln w="1905"/>
          <a:solidFill>
            <a:schemeClr val="tx2"/>
          </a:solidFill>
          <a:effectLst>
            <a:innerShdw blurRad="69850" dist="43180" dir="5400000">
              <a:srgbClr val="000000">
                <a:alpha val="65000"/>
              </a:srgbClr>
            </a:inn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33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FOOD%20PRESERVATION%20BY%20SALT,%20ACID,%20SUGAR%20AND%20CHEMICAL%20PRESERVATION.pptx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95400" y="2819400"/>
            <a:ext cx="6480720" cy="1143000"/>
          </a:xfrm>
        </p:spPr>
        <p:txBody>
          <a:bodyPr/>
          <a:lstStyle/>
          <a:p>
            <a:r>
              <a:rPr lang="en-US" dirty="0" smtClean="0"/>
              <a:t>Mango Pickle Recipe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3200"/>
            <a:ext cx="5637312" cy="1143000"/>
          </a:xfrm>
        </p:spPr>
        <p:txBody>
          <a:bodyPr/>
          <a:lstStyle/>
          <a:p>
            <a:r>
              <a:rPr lang="en-IN" dirty="0" smtClean="0"/>
              <a:t>Thank You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023170"/>
            <a:ext cx="4038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Stainless steel knife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Stainless steel Pot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3200" b="1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Mi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xer grinder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3200" b="1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tainless steel plates , </a:t>
            </a:r>
            <a:r>
              <a:rPr lang="en-US" sz="3200" b="1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etc.</a:t>
            </a:r>
            <a:endParaRPr lang="en-US" sz="3200" b="1" dirty="0" smtClean="0">
              <a:solidFill>
                <a:schemeClr val="tx2"/>
              </a:solidFill>
              <a:cs typeface="Arial" pitchFamily="34" charset="0"/>
            </a:endParaRP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3200" b="1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Pan balance with weights</a:t>
            </a:r>
          </a:p>
        </p:txBody>
      </p:sp>
      <p:pic>
        <p:nvPicPr>
          <p:cNvPr id="7" name="Picture 6" descr="Photo02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1676400"/>
            <a:ext cx="4284856" cy="4191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and equipments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2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1600200"/>
            <a:ext cx="388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Mangoes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Common Salt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Turmeric powder 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Red chili 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Edible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oil enough to cover the slices of fruits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Black Pepper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Mustard seeds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Fenugreek (</a:t>
            </a:r>
            <a:r>
              <a:rPr lang="en-US" b="1" dirty="0" err="1" smtClean="0">
                <a:solidFill>
                  <a:schemeClr val="tx2"/>
                </a:solidFill>
              </a:rPr>
              <a:t>methi</a:t>
            </a:r>
            <a:r>
              <a:rPr lang="en-US" b="1" dirty="0" smtClean="0">
                <a:solidFill>
                  <a:schemeClr val="tx2"/>
                </a:solidFill>
              </a:rPr>
              <a:t>)</a:t>
            </a:r>
          </a:p>
          <a:p>
            <a:pPr marL="342900" indent="-342900">
              <a:buAutoNum type="arabicPeriod"/>
            </a:pPr>
            <a:r>
              <a:rPr lang="en-US" b="1" dirty="0" err="1" smtClean="0">
                <a:solidFill>
                  <a:schemeClr val="tx2"/>
                </a:solidFill>
              </a:rPr>
              <a:t>Asafoetida</a:t>
            </a:r>
            <a:r>
              <a:rPr lang="en-US" b="1" dirty="0" smtClean="0">
                <a:solidFill>
                  <a:schemeClr val="tx2"/>
                </a:solidFill>
              </a:rPr>
              <a:t> (</a:t>
            </a:r>
            <a:r>
              <a:rPr lang="en-US" b="1" dirty="0" err="1" smtClean="0">
                <a:solidFill>
                  <a:schemeClr val="tx2"/>
                </a:solidFill>
              </a:rPr>
              <a:t>Hing</a:t>
            </a:r>
            <a:r>
              <a:rPr lang="en-US" b="1" dirty="0" smtClean="0">
                <a:solidFill>
                  <a:schemeClr val="tx2"/>
                </a:solidFill>
              </a:rPr>
              <a:t>) 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1" name="Picture 10" descr="Photo0266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5348" y="4800600"/>
            <a:ext cx="2451652" cy="1524000"/>
          </a:xfrm>
          <a:prstGeom prst="rect">
            <a:avLst/>
          </a:prstGeom>
        </p:spPr>
      </p:pic>
      <p:pic>
        <p:nvPicPr>
          <p:cNvPr id="12" name="Picture 11" descr="Photo0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1752600"/>
            <a:ext cx="2819400" cy="3352800"/>
          </a:xfrm>
          <a:prstGeom prst="rect">
            <a:avLst/>
          </a:prstGeom>
        </p:spPr>
      </p:pic>
      <p:pic>
        <p:nvPicPr>
          <p:cNvPr id="13" name="Picture 12" descr="Photo02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4800600"/>
            <a:ext cx="2819400" cy="1524000"/>
          </a:xfrm>
          <a:prstGeom prst="rect">
            <a:avLst/>
          </a:prstGeom>
        </p:spPr>
      </p:pic>
      <p:pic>
        <p:nvPicPr>
          <p:cNvPr id="14" name="Picture 13" descr="Photo02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8600" y="3352800"/>
            <a:ext cx="2286000" cy="1600200"/>
          </a:xfrm>
          <a:prstGeom prst="rect">
            <a:avLst/>
          </a:prstGeom>
        </p:spPr>
      </p:pic>
      <p:pic>
        <p:nvPicPr>
          <p:cNvPr id="15" name="Picture 14" descr="Photo02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38600" y="1600200"/>
            <a:ext cx="2286000" cy="17526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3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19" name="TextBox 18"/>
          <p:cNvSpPr txBox="1"/>
          <p:nvPr/>
        </p:nvSpPr>
        <p:spPr>
          <a:xfrm>
            <a:off x="76200" y="4694872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Please refer again the presentation to get to know the role of preservatives we are adding please click the link </a:t>
            </a:r>
            <a:r>
              <a:rPr lang="en-US" dirty="0" smtClean="0">
                <a:hlinkClick r:id="rId7" action="ppaction://hlinkpres?slideindex=1&amp;slidetitle="/>
              </a:rPr>
              <a:t>FOOD PRESERVATION BY SALT, ACID, SUGAR AND CHEMICAL PRESERVATION.pptx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668482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Pieces of fruits / vegetables	- 1Kgs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Common salt			- 100 gms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Turmeric powder		- 20 gms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Asafoetida (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Hing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) 		- 20 gms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Red Chili powder		- 30 gms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Black Pepper(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Miri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)		- 25 gms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Mustard seeds			- 125 gms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Fenugreek  (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Methi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)		- 30 gms</a:t>
            </a:r>
          </a:p>
          <a:p>
            <a:pPr marL="342900" indent="-342900">
              <a:buFontTx/>
              <a:buAutoNum type="arabicPeriod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Edible Oil / Mustard Oil	- 250 gms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Proportion of Ingredients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1681639"/>
            <a:ext cx="4953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67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Select under ripe but fully developed varieties of mango fruits. They</a:t>
            </a:r>
            <a:r>
              <a:rPr lang="en-US" sz="2800" dirty="0" smtClean="0">
                <a:solidFill>
                  <a:schemeClr val="tx2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hould be of medium size, sound and free from damages.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6700" algn="l"/>
              </a:tabLst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Clean the fruits in running cold water.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6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Wipe  the fruits with dry cloth.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6700" algn="l"/>
              </a:tabLst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Cut the fruits in to 4 halves or suitable size.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" name="Picture 3" descr="Photo0266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2286000"/>
            <a:ext cx="2929128" cy="2362200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2362200" y="457200"/>
            <a:ext cx="648072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Procedure</a:t>
            </a:r>
            <a:endParaRPr kumimoji="0" lang="en-US" sz="4000" b="1" i="0" u="none" strike="noStrike" kern="1200" cap="none" spc="0" normalizeH="0" baseline="0" noProof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5</a:t>
            </a:fld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946970"/>
            <a:ext cx="3505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67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Remove the seeds / unwanted parts.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6700" algn="l"/>
              </a:tabLst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 Mix the slices with common salt powder and shake well for proper mixing.</a:t>
            </a: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  <p:pic>
        <p:nvPicPr>
          <p:cNvPr id="5" name="Picture 4" descr="Photo0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257800" y="2438400"/>
            <a:ext cx="2362200" cy="2514600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2362200" y="457200"/>
            <a:ext cx="648072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Procedure continued……</a:t>
            </a:r>
            <a:endParaRPr kumimoji="0" lang="en-US" sz="4000" b="1" i="0" u="none" strike="noStrike" kern="1200" cap="none" spc="0" normalizeH="0" baseline="0" noProof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870770"/>
            <a:ext cx="8686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6700" algn="l"/>
              </a:tabLst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 Mix all the ingredients with solid slices and smear with a little oil.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6700" algn="l"/>
              </a:tabLst>
            </a:pPr>
            <a:r>
              <a:rPr lang="en-US" sz="3200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 Transfer the pickle into clean dry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</a:pPr>
            <a:r>
              <a:rPr lang="en-US" sz="3200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   glass jar and press the lid       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</a:pPr>
            <a:r>
              <a:rPr lang="en-US" sz="3200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   thoroughly to remove air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</a:pPr>
            <a:r>
              <a:rPr lang="en-US" sz="3200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   pockets.</a:t>
            </a:r>
            <a:endParaRPr lang="en-US" sz="3200" dirty="0" smtClean="0">
              <a:solidFill>
                <a:schemeClr val="tx2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6700" algn="l"/>
              </a:tabLst>
            </a:pP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  <p:pic>
        <p:nvPicPr>
          <p:cNvPr id="5" name="Picture 4" descr="Photo02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3505200"/>
            <a:ext cx="3368842" cy="2667000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2362200" y="457200"/>
            <a:ext cx="648072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Procedure continued……</a:t>
            </a:r>
            <a:endParaRPr kumimoji="0" lang="en-US" sz="4000" b="1" i="0" u="none" strike="noStrike" kern="1200" cap="none" spc="0" normalizeH="0" baseline="0" noProof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7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010013"/>
            <a:ext cx="4419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6700" algn="l"/>
              </a:tabLst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 Add hot edible oil sufficient to leave</a:t>
            </a:r>
            <a:r>
              <a:rPr lang="en-US" sz="3000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a thin layer at the top.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6700" algn="l"/>
              </a:tabLst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 After 3 to 4 days, examine the pickle and add a little quantity of oil if needed.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6700" algn="l"/>
              </a:tabLst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 Pack the container and store in cool dry place.</a:t>
            </a: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2362200" y="457200"/>
            <a:ext cx="648072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Procedure continued……</a:t>
            </a:r>
            <a:endParaRPr kumimoji="0" lang="en-US" sz="4000" b="1" i="0" u="none" strike="noStrike" kern="1200" cap="none" spc="0" normalizeH="0" baseline="0" noProof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pic>
        <p:nvPicPr>
          <p:cNvPr id="1027" name="Picture 3" descr="F:\pal v\VOS\Food Processing\Fruits and vegetable preservation - preapration pickle\mango_pickl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2050" y="2819400"/>
            <a:ext cx="3867150" cy="290036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096000" y="1607403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Your mango pickle is ready now.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827074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Different types of pickles are prepared as per the requirement, availability of fruits, tastes , period of  consumption etc.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5052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Pickles are prepared from some fruits and vegetables as under.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	Mango, Lime, Cucumber, Carrot, Green chilies, Garlic, Brinjal, bitter gourd, tomato, mixed pickle etc.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ER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OER Ppt</Template>
  <TotalTime>1383</TotalTime>
  <Words>383</Words>
  <Application>Microsoft Office PowerPoint</Application>
  <PresentationFormat>On-screen Show (4:3)</PresentationFormat>
  <Paragraphs>71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OER Ppt</vt:lpstr>
      <vt:lpstr>Mango Pickle Recipe</vt:lpstr>
      <vt:lpstr>Tools and equipments</vt:lpstr>
      <vt:lpstr>Ingredients</vt:lpstr>
      <vt:lpstr>Proportion of Ingredients</vt:lpstr>
      <vt:lpstr>Slide 5</vt:lpstr>
      <vt:lpstr>Slide 6</vt:lpstr>
      <vt:lpstr>Slide 7</vt:lpstr>
      <vt:lpstr>Slide 8</vt:lpstr>
      <vt:lpstr>Slide 9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 O H I T</dc:creator>
  <cp:lastModifiedBy>Pallavi</cp:lastModifiedBy>
  <cp:revision>11</cp:revision>
  <dcterms:created xsi:type="dcterms:W3CDTF">2014-01-14T17:55:13Z</dcterms:created>
  <dcterms:modified xsi:type="dcterms:W3CDTF">2014-08-24T07:52:58Z</dcterms:modified>
</cp:coreProperties>
</file>