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07-09-2014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07-09-2014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 dir="in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992" y="1806575"/>
            <a:ext cx="8034808" cy="2155825"/>
          </a:xfrm>
        </p:spPr>
        <p:txBody>
          <a:bodyPr/>
          <a:lstStyle/>
          <a:p>
            <a:r>
              <a:rPr lang="en-IN" dirty="0" smtClean="0"/>
              <a:t>Preparation of Peanut(groundnut) brittle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Turn off flame and add peanut halves. Mix until all peanut halves are  coated with dissolved jaggery.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8194" name="Picture 2" descr="C:\Users\Pallavi\Desktop\chikki images\step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850" y="3009078"/>
            <a:ext cx="4019550" cy="301072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Pour mixture over previously greased surface.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9218" name="Picture 2" descr="C:\Users\Pallavi\Desktop\chikki images\step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49" y="2701290"/>
            <a:ext cx="4430471" cy="33185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1427584"/>
          </a:xfrm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Quickly roll the mixture flat using rolling pin. Keep it’s thickness around 1/3 inch.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10242" name="Picture 2" descr="C:\Users\Pallavi\Desktop\chikki images\step-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5996" y="2819400"/>
            <a:ext cx="4532204" cy="339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Make approx 2 inch apart parallel horizontal and vertical cuts with knife while spread is still hot.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 dirty="0"/>
          </a:p>
        </p:txBody>
      </p:sp>
      <p:pic>
        <p:nvPicPr>
          <p:cNvPr id="11266" name="Picture 2" descr="C:\Users\Pallavi\Desktop\chikki images\step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49" y="2853690"/>
            <a:ext cx="4227005" cy="31661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dirty="0" smtClean="0"/>
              <a:t>When cooled, break into pieces and store in airtight container and enjoy it whenever you like.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14</a:t>
            </a:fld>
            <a:endParaRPr lang="en-IN" dirty="0"/>
          </a:p>
        </p:txBody>
      </p:sp>
      <p:pic>
        <p:nvPicPr>
          <p:cNvPr id="12290" name="Picture 2" descr="C:\Users\Pallavi\Desktop\chikki images\peanut-chikki-recipe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08610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5071120"/>
            <a:ext cx="7435552" cy="7200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- http</a:t>
            </a:r>
            <a:r>
              <a:rPr lang="en-US" dirty="0" smtClean="0">
                <a:solidFill>
                  <a:schemeClr val="tx1"/>
                </a:solidFill>
              </a:rPr>
              <a:t>://foodviva.com/snacks-recipes/peanut-chikki-recipe/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15</a:t>
            </a:fld>
            <a:endParaRPr lang="en-IN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04864"/>
          </a:xfrm>
        </p:spPr>
        <p:txBody>
          <a:bodyPr anchor="ctr"/>
          <a:lstStyle/>
          <a:p>
            <a:pPr algn="just">
              <a:buNone/>
            </a:pPr>
            <a:r>
              <a:rPr lang="en-IN" dirty="0" smtClean="0"/>
              <a:t>Peanut chikki is a healthy, delicious traditional candy made from peanut(groundnut) and </a:t>
            </a:r>
            <a:r>
              <a:rPr lang="en-IN" dirty="0" err="1" smtClean="0"/>
              <a:t>jaggery</a:t>
            </a:r>
            <a:r>
              <a:rPr lang="en-IN" dirty="0" smtClean="0"/>
              <a:t>. It can be eaten alone or with snacks and is perfect replacement for chocolates.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2090936"/>
            <a:ext cx="8064896" cy="2404864"/>
          </a:xfrm>
        </p:spPr>
        <p:txBody>
          <a:bodyPr numCol="1"/>
          <a:lstStyle/>
          <a:p>
            <a:pPr>
              <a:buNone/>
            </a:pPr>
            <a:r>
              <a:rPr lang="en-US" dirty="0" smtClean="0"/>
              <a:t>Groundnuts : 1 cup</a:t>
            </a:r>
          </a:p>
          <a:p>
            <a:pPr>
              <a:buNone/>
            </a:pPr>
            <a:r>
              <a:rPr lang="en-US" dirty="0" smtClean="0"/>
              <a:t>Jaggery : ¾ cup (grated or finely chopped)</a:t>
            </a:r>
          </a:p>
          <a:p>
            <a:pPr>
              <a:buNone/>
            </a:pPr>
            <a:r>
              <a:rPr lang="en-US" dirty="0" smtClean="0"/>
              <a:t>Ghee: 1 tablespoon + for greasing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2816"/>
            <a:ext cx="8382000" cy="1732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Roast peanuts in a pan (preferably heavy based pan) on medium flame for approx. 5-6 minutes. Stir constantly to prevent burning.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2050" name="Picture 2" descr="C:\Users\Pallavi\Desktop\chikki images\step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1" y="3540685"/>
            <a:ext cx="3581400" cy="26825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Let roasted peanuts cool for 3-4 minutes. Remove its skin while they are little warm and break them into halves.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Vigyan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3074" name="Picture 2" descr="C:\Users\Pallavi\Desktop\chikki images\step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3268980"/>
            <a:ext cx="3977760" cy="29794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Grease surface of counter top or reverse side of a big plate and a rolling pin (</a:t>
            </a:r>
            <a:r>
              <a:rPr lang="en-US" dirty="0" err="1" smtClean="0"/>
              <a:t>belan</a:t>
            </a:r>
            <a:r>
              <a:rPr lang="en-US" dirty="0" smtClean="0"/>
              <a:t>) with ghee.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4098" name="Picture 2" descr="C:\Users\Pallavi\Desktop\chikki images\step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50" y="2853690"/>
            <a:ext cx="4532204" cy="339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Heat ghee in a heavy bottomed pan over low flame. Add jaggery and stir continuously on low to medium flame.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5122" name="Picture 2" descr="C:\Users\Pallavi\Desktop\chikki images\step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059" y="3310890"/>
            <a:ext cx="3718341" cy="27851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When jaggery dissolves, stir and cook for approx. 4-5 minutes on low flame.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  <p:pic>
        <p:nvPicPr>
          <p:cNvPr id="6146" name="Picture 2" descr="C:\Users\Pallavi\Desktop\chikki images\step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49" y="2777490"/>
            <a:ext cx="4633937" cy="34709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allavi\Desktop\chikki images\step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10" y="3505200"/>
            <a:ext cx="3661590" cy="274260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704" y="1468016"/>
            <a:ext cx="7836296" cy="3256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Check consistency of dissolved jaggery by dropping a small drop of it in a bowl filled with water. If jaggery drop turns into a solid drop and sits at the bottom of bowl, then it is cooked otherwise cook it for some more time and repeat the check.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continued…</a:t>
            </a:r>
            <a:endParaRPr lang="en-US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63</TotalTime>
  <Words>455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OER Ppt</vt:lpstr>
      <vt:lpstr>Preparation of Peanut(groundnut) brittle</vt:lpstr>
      <vt:lpstr>Introduction</vt:lpstr>
      <vt:lpstr>Ingredients</vt:lpstr>
      <vt:lpstr>Recipe</vt:lpstr>
      <vt:lpstr>Recipe continued…</vt:lpstr>
      <vt:lpstr>Recipe continued…</vt:lpstr>
      <vt:lpstr>Recipe continued…</vt:lpstr>
      <vt:lpstr>Recipe continued…</vt:lpstr>
      <vt:lpstr>Recipe continued…</vt:lpstr>
      <vt:lpstr>Recipe continued…</vt:lpstr>
      <vt:lpstr>Recipe continued…</vt:lpstr>
      <vt:lpstr>Recipe continued…</vt:lpstr>
      <vt:lpstr>Recipe continued…</vt:lpstr>
      <vt:lpstr>Recipe continued…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Pallavi</cp:lastModifiedBy>
  <cp:revision>5</cp:revision>
  <dcterms:created xsi:type="dcterms:W3CDTF">2014-01-14T17:55:13Z</dcterms:created>
  <dcterms:modified xsi:type="dcterms:W3CDTF">2014-09-07T09:57:58Z</dcterms:modified>
</cp:coreProperties>
</file>