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6" r:id="rId3"/>
    <p:sldId id="257" r:id="rId4"/>
    <p:sldId id="258" r:id="rId5"/>
    <p:sldId id="262" r:id="rId6"/>
    <p:sldId id="259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13/12/2013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13/12/2013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MAKING OF KHICHADI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mr-IN" sz="4000" dirty="0" smtClean="0"/>
              <a:t>खिचडी बनवणे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MAKING OF KHICHADI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mr-IN" sz="4900" dirty="0" smtClean="0"/>
              <a:t>खिचडी बनवणे</a:t>
            </a:r>
            <a:endParaRPr lang="en-US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Place of Origin of </a:t>
            </a:r>
            <a:r>
              <a:rPr lang="en-US" dirty="0" err="1" smtClean="0">
                <a:latin typeface="+mj-lt"/>
              </a:rPr>
              <a:t>Khichadi</a:t>
            </a:r>
            <a:r>
              <a:rPr lang="en-US" dirty="0" smtClean="0">
                <a:latin typeface="+mj-lt"/>
              </a:rPr>
              <a:t> – South Asia</a:t>
            </a:r>
          </a:p>
          <a:p>
            <a:r>
              <a:rPr lang="en-US" dirty="0" smtClean="0">
                <a:latin typeface="+mj-lt"/>
              </a:rPr>
              <a:t>Regions &amp; states – Bangladesh, India, Pakistan, Nepal</a:t>
            </a:r>
          </a:p>
          <a:p>
            <a:r>
              <a:rPr lang="en-US" dirty="0" smtClean="0">
                <a:latin typeface="+mj-lt"/>
              </a:rPr>
              <a:t>From 15</a:t>
            </a:r>
            <a:r>
              <a:rPr lang="en-US" baseline="30000" dirty="0" smtClean="0">
                <a:latin typeface="+mj-lt"/>
              </a:rPr>
              <a:t>th</a:t>
            </a:r>
            <a:r>
              <a:rPr lang="en-US" dirty="0" smtClean="0">
                <a:latin typeface="+mj-lt"/>
              </a:rPr>
              <a:t> century – 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    </a:t>
            </a:r>
            <a:r>
              <a:rPr lang="en-US" dirty="0" err="1" smtClean="0">
                <a:latin typeface="+mj-lt"/>
              </a:rPr>
              <a:t>khichadi</a:t>
            </a:r>
            <a:r>
              <a:rPr lang="en-US" dirty="0" smtClean="0">
                <a:latin typeface="+mj-lt"/>
              </a:rPr>
              <a:t> was popular with </a:t>
            </a:r>
            <a:r>
              <a:rPr lang="en-US" dirty="0" err="1" smtClean="0">
                <a:latin typeface="+mj-lt"/>
              </a:rPr>
              <a:t>mughals</a:t>
            </a:r>
            <a:r>
              <a:rPr lang="en-US" dirty="0" smtClean="0">
                <a:latin typeface="+mj-lt"/>
              </a:rPr>
              <a:t> – especially Jahangir.</a:t>
            </a:r>
          </a:p>
          <a:p>
            <a:r>
              <a:rPr lang="en-US" dirty="0" smtClean="0">
                <a:latin typeface="+mj-lt"/>
              </a:rPr>
              <a:t>In 16</a:t>
            </a:r>
            <a:r>
              <a:rPr lang="en-US" baseline="30000" dirty="0" smtClean="0">
                <a:latin typeface="+mj-lt"/>
              </a:rPr>
              <a:t>th</a:t>
            </a:r>
            <a:r>
              <a:rPr lang="en-US" dirty="0" smtClean="0">
                <a:latin typeface="+mj-lt"/>
              </a:rPr>
              <a:t> century - 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    Very popular an anecdotal story – featuring Akbar, </a:t>
            </a:r>
            <a:r>
              <a:rPr lang="en-US" dirty="0" err="1" smtClean="0">
                <a:latin typeface="+mj-lt"/>
              </a:rPr>
              <a:t>Birbal</a:t>
            </a:r>
            <a:r>
              <a:rPr lang="en-US" dirty="0" smtClean="0">
                <a:latin typeface="+mj-lt"/>
              </a:rPr>
              <a:t> &amp; </a:t>
            </a:r>
            <a:r>
              <a:rPr lang="en-US" dirty="0" err="1" smtClean="0">
                <a:latin typeface="+mj-lt"/>
              </a:rPr>
              <a:t>khichadi</a:t>
            </a:r>
            <a:r>
              <a:rPr lang="en-US" dirty="0" smtClean="0">
                <a:latin typeface="+mj-lt"/>
              </a:rPr>
              <a:t>.</a:t>
            </a:r>
          </a:p>
          <a:p>
            <a:r>
              <a:rPr lang="en-US" dirty="0" smtClean="0">
                <a:latin typeface="+mj-lt"/>
              </a:rPr>
              <a:t>Very famous as “Campfire food”</a:t>
            </a: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pPr>
              <a:buNone/>
            </a:pPr>
            <a:endParaRPr lang="mr-IN" dirty="0" smtClean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MAKING OF KHICHADI</a:t>
            </a:r>
            <a:br>
              <a:rPr lang="en-US" sz="3200" dirty="0" smtClean="0"/>
            </a:br>
            <a:r>
              <a:rPr lang="mr-IN" sz="3200" dirty="0" smtClean="0"/>
              <a:t>खिचडी तयार करणे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+mj-lt"/>
              </a:rPr>
              <a:t>A sticker version of rice (</a:t>
            </a:r>
            <a:r>
              <a:rPr lang="en-US" dirty="0" err="1" smtClean="0">
                <a:latin typeface="+mj-lt"/>
              </a:rPr>
              <a:t>khichadi</a:t>
            </a:r>
            <a:r>
              <a:rPr lang="en-US" dirty="0" smtClean="0">
                <a:latin typeface="+mj-lt"/>
              </a:rPr>
              <a:t>) – is traditionally serve to children &amp; sick people.</a:t>
            </a:r>
          </a:p>
          <a:p>
            <a:r>
              <a:rPr lang="en-US" dirty="0" smtClean="0">
                <a:latin typeface="+mj-lt"/>
              </a:rPr>
              <a:t>It is the first solid that babies are introduced to</a:t>
            </a:r>
            <a:r>
              <a:rPr lang="en-US" dirty="0" smtClean="0">
                <a:latin typeface="+mj-lt"/>
              </a:rPr>
              <a:t>.</a:t>
            </a:r>
          </a:p>
          <a:p>
            <a:r>
              <a:rPr lang="en-US" dirty="0" smtClean="0">
                <a:latin typeface="+mj-lt"/>
              </a:rPr>
              <a:t>Regional Variations : 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In Bengal – </a:t>
            </a:r>
            <a:r>
              <a:rPr lang="en-US" dirty="0" err="1" smtClean="0">
                <a:latin typeface="+mj-lt"/>
              </a:rPr>
              <a:t>Khichadi</a:t>
            </a:r>
            <a:r>
              <a:rPr lang="en-US" dirty="0" smtClean="0">
                <a:latin typeface="+mj-lt"/>
              </a:rPr>
              <a:t> served with </a:t>
            </a:r>
            <a:r>
              <a:rPr lang="en-US" dirty="0" err="1" smtClean="0">
                <a:latin typeface="+mj-lt"/>
              </a:rPr>
              <a:t>achar</a:t>
            </a:r>
            <a:r>
              <a:rPr lang="en-US" dirty="0" smtClean="0">
                <a:latin typeface="+mj-lt"/>
              </a:rPr>
              <a:t>, ghee accompanied with curries &amp; fishes specially in rainy days.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In Costal Maharashtra – </a:t>
            </a:r>
            <a:r>
              <a:rPr lang="en-US" dirty="0" err="1" smtClean="0">
                <a:latin typeface="+mj-lt"/>
              </a:rPr>
              <a:t>Khichadi</a:t>
            </a:r>
            <a:r>
              <a:rPr lang="en-US" dirty="0" smtClean="0">
                <a:latin typeface="+mj-lt"/>
              </a:rPr>
              <a:t> made with Prawns.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In Gujarat – </a:t>
            </a:r>
            <a:r>
              <a:rPr lang="en-US" dirty="0" err="1" smtClean="0">
                <a:latin typeface="+mj-lt"/>
              </a:rPr>
              <a:t>Khichadi</a:t>
            </a:r>
            <a:r>
              <a:rPr lang="en-US" dirty="0" smtClean="0">
                <a:latin typeface="+mj-lt"/>
              </a:rPr>
              <a:t> serves with </a:t>
            </a:r>
            <a:r>
              <a:rPr lang="en-US" dirty="0" err="1" smtClean="0">
                <a:latin typeface="+mj-lt"/>
              </a:rPr>
              <a:t>Kadhi</a:t>
            </a:r>
            <a:r>
              <a:rPr lang="en-US" dirty="0" smtClean="0">
                <a:latin typeface="+mj-lt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In Bihar -  It’s a custom to eat </a:t>
            </a:r>
            <a:r>
              <a:rPr lang="en-US" dirty="0" err="1" smtClean="0">
                <a:latin typeface="+mj-lt"/>
              </a:rPr>
              <a:t>khichadi</a:t>
            </a:r>
            <a:r>
              <a:rPr lang="en-US" dirty="0" smtClean="0">
                <a:latin typeface="+mj-lt"/>
              </a:rPr>
              <a:t> every Saturday , &amp; also at dinner during </a:t>
            </a:r>
            <a:r>
              <a:rPr lang="en-US" dirty="0" err="1" smtClean="0">
                <a:latin typeface="+mj-lt"/>
              </a:rPr>
              <a:t>Makar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sankranti</a:t>
            </a:r>
            <a:r>
              <a:rPr lang="en-US" dirty="0" smtClean="0">
                <a:latin typeface="+mj-lt"/>
              </a:rPr>
              <a:t>. </a:t>
            </a:r>
            <a:endParaRPr lang="en-US" dirty="0" smtClean="0">
              <a:latin typeface="+mj-lt"/>
            </a:endParaRP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endParaRPr lang="en-US" dirty="0" smtClean="0"/>
          </a:p>
          <a:p>
            <a:pPr>
              <a:buNone/>
            </a:pP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TYPES OF KHICHADI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mr-IN" sz="3600" dirty="0" smtClean="0">
                <a:solidFill>
                  <a:srgbClr val="FF0000"/>
                </a:solidFill>
              </a:rPr>
              <a:t>खिचडीचे विविध प्रकार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According to the ingredients used in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mr-IN" dirty="0" smtClean="0"/>
              <a:t>वापरल्या जाणाऱ्या पदार्थांवरून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971800"/>
            <a:ext cx="2977213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2971799"/>
            <a:ext cx="2743200" cy="1981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71800" y="4038600"/>
            <a:ext cx="26003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r-IN" sz="4000" dirty="0" smtClean="0"/>
              <a:t>खिचडी बनवताना वेगवेगळ्या इंधनाचा वापर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latin typeface="+mj-lt"/>
              </a:rPr>
              <a:t>We can use following as fuel – </a:t>
            </a:r>
            <a:endParaRPr lang="mr-IN" sz="3200" dirty="0" smtClean="0">
              <a:latin typeface="+mj-lt"/>
            </a:endParaRPr>
          </a:p>
          <a:p>
            <a:pPr>
              <a:buNone/>
            </a:pPr>
            <a:r>
              <a:rPr lang="mr-IN" sz="3200" dirty="0" smtClean="0">
                <a:latin typeface="+mj-lt"/>
              </a:rPr>
              <a:t>  </a:t>
            </a:r>
            <a:r>
              <a:rPr lang="en-US" sz="3200" dirty="0" smtClean="0">
                <a:latin typeface="+mj-lt"/>
              </a:rPr>
              <a:t>Kerosene, Wood, LPG gas.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mr-IN" dirty="0" smtClean="0"/>
          </a:p>
          <a:p>
            <a:r>
              <a:rPr lang="mr-IN" dirty="0" smtClean="0"/>
              <a:t>खिचडी बनवताना आपण पुढील ऊर्जा साधनांचा इंधन म्हणून वापर करू शकतो. त्या आधारे आपल्याला काय फरक जाणवतो त्याची नोंद करून ठेवूयात.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mr-IN" dirty="0" smtClean="0"/>
              <a:t>  उदा.- रॉकेल, लाकूड, स्वयंपाकाचा गॅस.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Which things need to be consider…?</a:t>
            </a:r>
            <a:br>
              <a:rPr lang="en-US" sz="3600" dirty="0" smtClean="0"/>
            </a:br>
            <a:r>
              <a:rPr lang="mr-IN" sz="3600" dirty="0" smtClean="0"/>
              <a:t>खिचडी बनवताना घ्यावयाची काळजी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Wash your hands</a:t>
            </a:r>
            <a:endParaRPr lang="mr-IN" sz="2000" dirty="0" smtClean="0"/>
          </a:p>
          <a:p>
            <a:r>
              <a:rPr lang="en-US" sz="2000" dirty="0" smtClean="0"/>
              <a:t>Measure all the ingredients which used </a:t>
            </a:r>
          </a:p>
          <a:p>
            <a:r>
              <a:rPr lang="en-US" sz="2000" dirty="0" smtClean="0"/>
              <a:t>Wash the rice &amp; serials before cooking</a:t>
            </a:r>
          </a:p>
          <a:p>
            <a:r>
              <a:rPr lang="en-US" sz="2000" dirty="0" smtClean="0"/>
              <a:t>Make sure that before cooking utensils are cleaned.</a:t>
            </a:r>
          </a:p>
          <a:p>
            <a:r>
              <a:rPr lang="en-US" sz="2000" dirty="0" smtClean="0"/>
              <a:t>Cook the </a:t>
            </a:r>
            <a:r>
              <a:rPr lang="en-US" sz="2000" dirty="0" err="1" smtClean="0"/>
              <a:t>khichadi</a:t>
            </a:r>
            <a:r>
              <a:rPr lang="en-US" sz="2000" dirty="0" smtClean="0"/>
              <a:t> with lid.</a:t>
            </a:r>
          </a:p>
          <a:p>
            <a:r>
              <a:rPr lang="en-US" sz="2000" dirty="0" smtClean="0"/>
              <a:t>After cooking keep your food covered.</a:t>
            </a:r>
          </a:p>
          <a:p>
            <a:r>
              <a:rPr lang="en-US" sz="2000" dirty="0" smtClean="0"/>
              <a:t>Use cleaned chopped vegetables for cooking</a:t>
            </a:r>
          </a:p>
          <a:p>
            <a:r>
              <a:rPr lang="en-US" sz="2000" dirty="0" smtClean="0"/>
              <a:t>Use clean, pure water for cooking.</a:t>
            </a:r>
          </a:p>
          <a:p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mr-IN" sz="2000" dirty="0" smtClean="0"/>
              <a:t>हात स्वच्छ धुतलेले असावेत.</a:t>
            </a:r>
          </a:p>
          <a:p>
            <a:r>
              <a:rPr lang="mr-IN" sz="2000" dirty="0" smtClean="0"/>
              <a:t>लागणारे सर्व पदार्थ मोजून घ्यावे.</a:t>
            </a:r>
          </a:p>
          <a:p>
            <a:r>
              <a:rPr lang="mr-IN" sz="2000" dirty="0" smtClean="0"/>
              <a:t>खिचडीसाठी वापरण्यात येणारी धान्ये स्वच्छ पाण्याने धुवून घ्यावीत.</a:t>
            </a:r>
          </a:p>
          <a:p>
            <a:r>
              <a:rPr lang="mr-IN" sz="2000" dirty="0" smtClean="0"/>
              <a:t>सर्व भांडी स्वच्छ आहेत ना याची खात्री करूनच त्याचा वापर करावा.</a:t>
            </a:r>
          </a:p>
          <a:p>
            <a:r>
              <a:rPr lang="mr-IN" sz="2000" dirty="0" smtClean="0"/>
              <a:t>अन्न नेहमी झाकून ठेवावे.</a:t>
            </a:r>
          </a:p>
          <a:p>
            <a:r>
              <a:rPr lang="mr-IN" sz="2000" dirty="0" smtClean="0"/>
              <a:t>खिचडी शिजवताना त्यावर झाकण टाकून शिजवावी.</a:t>
            </a:r>
          </a:p>
          <a:p>
            <a:r>
              <a:rPr lang="mr-IN" sz="2000" dirty="0" smtClean="0"/>
              <a:t>त्यासाठी वापरलेल्या भाज्या निट धुवून मग चिरलेल्या असाव्यात.</a:t>
            </a:r>
          </a:p>
          <a:p>
            <a:r>
              <a:rPr lang="mr-IN" sz="2000" dirty="0" smtClean="0"/>
              <a:t>स्वयंपाकासाठी वापरण्यात येणारे पाणी शुद्ध असावे.</a:t>
            </a:r>
            <a:endParaRPr lang="en-US" sz="2000" dirty="0" smtClean="0"/>
          </a:p>
          <a:p>
            <a:endParaRPr lang="mr-IN" sz="2000" dirty="0" smtClean="0"/>
          </a:p>
          <a:p>
            <a:endParaRPr lang="mr-IN" dirty="0" smtClean="0"/>
          </a:p>
          <a:p>
            <a:endParaRPr lang="mr-I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Calorific Values of Fuel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Definition of the calorific value : </a:t>
            </a:r>
          </a:p>
          <a:p>
            <a:pPr>
              <a:buNone/>
            </a:pPr>
            <a:r>
              <a:rPr lang="en-US" sz="3200" dirty="0" smtClean="0">
                <a:latin typeface="+mj-lt"/>
              </a:rPr>
              <a:t>It </a:t>
            </a:r>
            <a:r>
              <a:rPr lang="en-US" sz="3200" dirty="0" smtClean="0">
                <a:latin typeface="+mj-lt"/>
              </a:rPr>
              <a:t>can be defined as </a:t>
            </a:r>
            <a:r>
              <a:rPr lang="en-US" sz="3200" u="sng" dirty="0" smtClean="0">
                <a:latin typeface="+mj-lt"/>
              </a:rPr>
              <a:t>the amount</a:t>
            </a:r>
            <a:r>
              <a:rPr lang="en-US" sz="3200" dirty="0" smtClean="0">
                <a:latin typeface="+mj-lt"/>
              </a:rPr>
              <a:t> of </a:t>
            </a:r>
            <a:r>
              <a:rPr lang="en-US" sz="3200" dirty="0" smtClean="0">
                <a:latin typeface="+mj-lt"/>
              </a:rPr>
              <a:t>heat</a:t>
            </a:r>
          </a:p>
          <a:p>
            <a:pPr>
              <a:buNone/>
            </a:pPr>
            <a:r>
              <a:rPr lang="en-US" sz="3200" dirty="0" smtClean="0">
                <a:latin typeface="+mj-lt"/>
              </a:rPr>
              <a:t>liberated </a:t>
            </a:r>
            <a:r>
              <a:rPr lang="en-US" sz="3200" dirty="0" smtClean="0">
                <a:latin typeface="+mj-lt"/>
              </a:rPr>
              <a:t>in KJ or Kcal by </a:t>
            </a:r>
            <a:r>
              <a:rPr lang="en-US" sz="3200" u="sng" dirty="0" smtClean="0">
                <a:latin typeface="+mj-lt"/>
              </a:rPr>
              <a:t>the </a:t>
            </a:r>
            <a:r>
              <a:rPr lang="en-US" sz="3200" u="sng" dirty="0" smtClean="0">
                <a:latin typeface="+mj-lt"/>
              </a:rPr>
              <a:t>complete      </a:t>
            </a:r>
            <a:r>
              <a:rPr lang="en-US" sz="3200" dirty="0" smtClean="0">
                <a:latin typeface="+mj-lt"/>
              </a:rPr>
              <a:t>combustion </a:t>
            </a:r>
            <a:r>
              <a:rPr lang="en-US" sz="3200" dirty="0" smtClean="0">
                <a:latin typeface="+mj-lt"/>
              </a:rPr>
              <a:t>of 1 Kg of </a:t>
            </a:r>
            <a:r>
              <a:rPr lang="en-US" sz="3200" dirty="0" smtClean="0">
                <a:latin typeface="+mj-lt"/>
              </a:rPr>
              <a:t>fuel.</a:t>
            </a:r>
          </a:p>
          <a:p>
            <a:pPr>
              <a:buNone/>
            </a:pPr>
            <a:endParaRPr lang="mr-IN" sz="3600" dirty="0" smtClean="0"/>
          </a:p>
          <a:p>
            <a:pPr>
              <a:buNone/>
            </a:pPr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How to calculate the calorific value : ???</a:t>
            </a:r>
            <a:endParaRPr lang="mr-IN" sz="3600" b="1" dirty="0" smtClean="0">
              <a:solidFill>
                <a:srgbClr val="00B050"/>
              </a:solidFill>
              <a:latin typeface="+mj-lt"/>
            </a:endParaRPr>
          </a:p>
          <a:p>
            <a:pPr>
              <a:buNone/>
            </a:pPr>
            <a:endParaRPr lang="en-US" sz="3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620</TotalTime>
  <Words>356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MAKING OF KHICHADI </vt:lpstr>
      <vt:lpstr>MAKING OF KHICHADI खिचडी बनवणे</vt:lpstr>
      <vt:lpstr>MAKING OF KHICHADI खिचडी तयार करणे</vt:lpstr>
      <vt:lpstr>TYPES OF KHICHADI खिचडीचे विविध प्रकार</vt:lpstr>
      <vt:lpstr>खिचडी बनवताना वेगवेगळ्या इंधनाचा वापर</vt:lpstr>
      <vt:lpstr>Which things need to be consider…? खिचडी बनवताना घ्यावयाची काळजी</vt:lpstr>
      <vt:lpstr>Calorific Values of Fuel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Adwaita</dc:creator>
  <cp:lastModifiedBy>Omkar</cp:lastModifiedBy>
  <cp:revision>78</cp:revision>
  <dcterms:created xsi:type="dcterms:W3CDTF">2006-08-16T00:00:00Z</dcterms:created>
  <dcterms:modified xsi:type="dcterms:W3CDTF">2013-12-13T10:40:43Z</dcterms:modified>
</cp:coreProperties>
</file>