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373FD-6F23-4BBC-BF26-934517459530}" type="datetimeFigureOut">
              <a:rPr lang="en-US" smtClean="0"/>
              <a:pPr/>
              <a:t>3/9/2014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4E73B7-9A9B-4583-A063-BBDE618CA7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.in/imgres?imgurl=http://www.abadibaru.com/images/pgcm/BA200.jpg&amp;imgrefurl=http://www.abadibaru.com/pgcm.htm&amp;h=262&amp;w=250&amp;sz=96&amp;hl=en&amp;start=34&amp;um=1&amp;usg=__hpdNn71Q6qsWntqU57VLIdd-S_U=&amp;tbnid=VSaymAYCQvGiTM:&amp;tbnh=112&amp;tbnw=107&amp;prev=/images?q=Gas+cutting&amp;start=18&amp;ndsp=18&amp;um=1&amp;hl=en&amp;sa=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en.wikipedia.org/wiki/Image:Railway-cutting-2-a.j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Welding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Vigyan</a:t>
            </a:r>
            <a:r>
              <a:rPr lang="en-US" dirty="0" smtClean="0"/>
              <a:t> Ashram, </a:t>
            </a:r>
            <a:r>
              <a:rPr lang="en-US" dirty="0" err="1" smtClean="0"/>
              <a:t>Pabal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Joints</a:t>
            </a:r>
            <a:endParaRPr lang="en-US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04800" y="152400"/>
            <a:ext cx="8686800" cy="6553200"/>
          </a:xfrm>
          <a:prstGeom prst="flowChartPunchedCard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D5118436-E3AF-467A-8CC7-72A9341A51F9}" type="slidenum">
              <a:rPr lang="en-US"/>
              <a:pPr/>
              <a:t>10</a:t>
            </a:fld>
            <a:endParaRPr lang="en-US"/>
          </a:p>
        </p:txBody>
      </p:sp>
      <p:sp>
        <p:nvSpPr>
          <p:cNvPr id="41" name="AutoShape 3"/>
          <p:cNvSpPr>
            <a:spLocks noChangeArrowheads="1"/>
          </p:cNvSpPr>
          <p:nvPr/>
        </p:nvSpPr>
        <p:spPr bwMode="auto">
          <a:xfrm>
            <a:off x="304800" y="152400"/>
            <a:ext cx="8686800" cy="6553200"/>
          </a:xfrm>
          <a:prstGeom prst="flowChartPunchedCard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" name="Group 5"/>
          <p:cNvGrpSpPr>
            <a:grpSpLocks/>
          </p:cNvGrpSpPr>
          <p:nvPr/>
        </p:nvGrpSpPr>
        <p:grpSpPr bwMode="auto">
          <a:xfrm>
            <a:off x="762000" y="1981200"/>
            <a:ext cx="2133600" cy="838200"/>
            <a:chOff x="672" y="1296"/>
            <a:chExt cx="1344" cy="528"/>
          </a:xfrm>
        </p:grpSpPr>
        <p:sp>
          <p:nvSpPr>
            <p:cNvPr id="44" name="Freeform 6"/>
            <p:cNvSpPr>
              <a:spLocks/>
            </p:cNvSpPr>
            <p:nvPr/>
          </p:nvSpPr>
          <p:spPr bwMode="auto">
            <a:xfrm>
              <a:off x="672" y="1488"/>
              <a:ext cx="432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432" y="192"/>
                </a:cxn>
                <a:cxn ang="0">
                  <a:pos x="336" y="240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432" h="240">
                  <a:moveTo>
                    <a:pt x="0" y="0"/>
                  </a:moveTo>
                  <a:lnTo>
                    <a:pt x="384" y="96"/>
                  </a:lnTo>
                  <a:lnTo>
                    <a:pt x="432" y="192"/>
                  </a:lnTo>
                  <a:lnTo>
                    <a:pt x="336" y="240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7"/>
            <p:cNvSpPr>
              <a:spLocks/>
            </p:cNvSpPr>
            <p:nvPr/>
          </p:nvSpPr>
          <p:spPr bwMode="auto">
            <a:xfrm>
              <a:off x="672" y="1296"/>
              <a:ext cx="960" cy="288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624" y="0"/>
                </a:cxn>
                <a:cxn ang="0">
                  <a:pos x="960" y="96"/>
                </a:cxn>
                <a:cxn ang="0">
                  <a:pos x="384" y="288"/>
                </a:cxn>
                <a:cxn ang="0">
                  <a:pos x="0" y="192"/>
                </a:cxn>
              </a:cxnLst>
              <a:rect l="0" t="0" r="r" b="b"/>
              <a:pathLst>
                <a:path w="960" h="288">
                  <a:moveTo>
                    <a:pt x="0" y="192"/>
                  </a:moveTo>
                  <a:lnTo>
                    <a:pt x="624" y="0"/>
                  </a:lnTo>
                  <a:lnTo>
                    <a:pt x="960" y="96"/>
                  </a:lnTo>
                  <a:lnTo>
                    <a:pt x="384" y="288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8"/>
            <p:cNvSpPr>
              <a:spLocks/>
            </p:cNvSpPr>
            <p:nvPr/>
          </p:nvSpPr>
          <p:spPr bwMode="auto">
            <a:xfrm>
              <a:off x="1104" y="1440"/>
              <a:ext cx="576" cy="384"/>
            </a:xfrm>
            <a:custGeom>
              <a:avLst/>
              <a:gdLst/>
              <a:ahLst/>
              <a:cxnLst>
                <a:cxn ang="0">
                  <a:pos x="576" y="0"/>
                </a:cxn>
                <a:cxn ang="0">
                  <a:pos x="48" y="192"/>
                </a:cxn>
                <a:cxn ang="0">
                  <a:pos x="0" y="240"/>
                </a:cxn>
                <a:cxn ang="0">
                  <a:pos x="48" y="336"/>
                </a:cxn>
                <a:cxn ang="0">
                  <a:pos x="288" y="384"/>
                </a:cxn>
                <a:cxn ang="0">
                  <a:pos x="288" y="240"/>
                </a:cxn>
                <a:cxn ang="0">
                  <a:pos x="48" y="192"/>
                </a:cxn>
                <a:cxn ang="0">
                  <a:pos x="576" y="0"/>
                </a:cxn>
              </a:cxnLst>
              <a:rect l="0" t="0" r="r" b="b"/>
              <a:pathLst>
                <a:path w="576" h="384">
                  <a:moveTo>
                    <a:pt x="576" y="0"/>
                  </a:moveTo>
                  <a:lnTo>
                    <a:pt x="48" y="192"/>
                  </a:lnTo>
                  <a:lnTo>
                    <a:pt x="0" y="240"/>
                  </a:lnTo>
                  <a:lnTo>
                    <a:pt x="48" y="336"/>
                  </a:lnTo>
                  <a:lnTo>
                    <a:pt x="288" y="384"/>
                  </a:lnTo>
                  <a:lnTo>
                    <a:pt x="288" y="240"/>
                  </a:lnTo>
                  <a:lnTo>
                    <a:pt x="48" y="192"/>
                  </a:lnTo>
                  <a:lnTo>
                    <a:pt x="57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9"/>
            <p:cNvSpPr>
              <a:spLocks/>
            </p:cNvSpPr>
            <p:nvPr/>
          </p:nvSpPr>
          <p:spPr bwMode="auto">
            <a:xfrm>
              <a:off x="1152" y="1440"/>
              <a:ext cx="816" cy="240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0" y="192"/>
                </a:cxn>
                <a:cxn ang="0">
                  <a:pos x="240" y="240"/>
                </a:cxn>
                <a:cxn ang="0">
                  <a:pos x="672" y="96"/>
                </a:cxn>
                <a:cxn ang="0">
                  <a:pos x="816" y="48"/>
                </a:cxn>
                <a:cxn ang="0">
                  <a:pos x="528" y="0"/>
                </a:cxn>
              </a:cxnLst>
              <a:rect l="0" t="0" r="r" b="b"/>
              <a:pathLst>
                <a:path w="816" h="240">
                  <a:moveTo>
                    <a:pt x="528" y="0"/>
                  </a:moveTo>
                  <a:lnTo>
                    <a:pt x="0" y="192"/>
                  </a:lnTo>
                  <a:lnTo>
                    <a:pt x="240" y="240"/>
                  </a:lnTo>
                  <a:lnTo>
                    <a:pt x="672" y="96"/>
                  </a:lnTo>
                  <a:lnTo>
                    <a:pt x="816" y="48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0"/>
            <p:cNvSpPr>
              <a:spLocks/>
            </p:cNvSpPr>
            <p:nvPr/>
          </p:nvSpPr>
          <p:spPr bwMode="auto">
            <a:xfrm>
              <a:off x="1392" y="1488"/>
              <a:ext cx="624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624" y="144"/>
                </a:cxn>
                <a:cxn ang="0">
                  <a:pos x="576" y="0"/>
                </a:cxn>
                <a:cxn ang="0">
                  <a:pos x="0" y="192"/>
                </a:cxn>
                <a:cxn ang="0">
                  <a:pos x="0" y="336"/>
                </a:cxn>
              </a:cxnLst>
              <a:rect l="0" t="0" r="r" b="b"/>
              <a:pathLst>
                <a:path w="624" h="336">
                  <a:moveTo>
                    <a:pt x="0" y="336"/>
                  </a:moveTo>
                  <a:lnTo>
                    <a:pt x="624" y="144"/>
                  </a:lnTo>
                  <a:lnTo>
                    <a:pt x="576" y="0"/>
                  </a:lnTo>
                  <a:lnTo>
                    <a:pt x="0" y="192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1"/>
            <p:cNvSpPr>
              <a:spLocks/>
            </p:cNvSpPr>
            <p:nvPr/>
          </p:nvSpPr>
          <p:spPr bwMode="auto">
            <a:xfrm>
              <a:off x="1056" y="1391"/>
              <a:ext cx="581" cy="289"/>
            </a:xfrm>
            <a:custGeom>
              <a:avLst/>
              <a:gdLst/>
              <a:ahLst/>
              <a:cxnLst>
                <a:cxn ang="0">
                  <a:pos x="557" y="0"/>
                </a:cxn>
                <a:cxn ang="0">
                  <a:pos x="581" y="57"/>
                </a:cxn>
                <a:cxn ang="0">
                  <a:pos x="96" y="241"/>
                </a:cxn>
                <a:cxn ang="0">
                  <a:pos x="48" y="289"/>
                </a:cxn>
                <a:cxn ang="0">
                  <a:pos x="0" y="193"/>
                </a:cxn>
                <a:cxn ang="0">
                  <a:pos x="557" y="0"/>
                </a:cxn>
              </a:cxnLst>
              <a:rect l="0" t="0" r="r" b="b"/>
              <a:pathLst>
                <a:path w="581" h="289">
                  <a:moveTo>
                    <a:pt x="557" y="0"/>
                  </a:moveTo>
                  <a:cubicBezTo>
                    <a:pt x="574" y="53"/>
                    <a:pt x="561" y="37"/>
                    <a:pt x="581" y="57"/>
                  </a:cubicBezTo>
                  <a:lnTo>
                    <a:pt x="96" y="241"/>
                  </a:lnTo>
                  <a:lnTo>
                    <a:pt x="48" y="289"/>
                  </a:lnTo>
                  <a:lnTo>
                    <a:pt x="0" y="193"/>
                  </a:lnTo>
                  <a:lnTo>
                    <a:pt x="55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" name="Freeform 12"/>
          <p:cNvSpPr>
            <a:spLocks/>
          </p:cNvSpPr>
          <p:nvPr/>
        </p:nvSpPr>
        <p:spPr bwMode="auto">
          <a:xfrm>
            <a:off x="1066800" y="4876800"/>
            <a:ext cx="10668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144"/>
              </a:cxn>
              <a:cxn ang="0">
                <a:pos x="672" y="288"/>
              </a:cxn>
              <a:cxn ang="0">
                <a:pos x="0" y="144"/>
              </a:cxn>
              <a:cxn ang="0">
                <a:pos x="0" y="0"/>
              </a:cxn>
            </a:cxnLst>
            <a:rect l="0" t="0" r="r" b="b"/>
            <a:pathLst>
              <a:path w="672" h="288">
                <a:moveTo>
                  <a:pt x="0" y="0"/>
                </a:moveTo>
                <a:lnTo>
                  <a:pt x="672" y="144"/>
                </a:lnTo>
                <a:lnTo>
                  <a:pt x="672" y="288"/>
                </a:lnTo>
                <a:lnTo>
                  <a:pt x="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" name="Freeform 13"/>
          <p:cNvSpPr>
            <a:spLocks/>
          </p:cNvSpPr>
          <p:nvPr/>
        </p:nvSpPr>
        <p:spPr bwMode="auto">
          <a:xfrm>
            <a:off x="1066800" y="4572000"/>
            <a:ext cx="2133600" cy="5334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720" y="0"/>
              </a:cxn>
              <a:cxn ang="0">
                <a:pos x="1200" y="96"/>
              </a:cxn>
              <a:cxn ang="0">
                <a:pos x="1344" y="144"/>
              </a:cxn>
              <a:cxn ang="0">
                <a:pos x="672" y="336"/>
              </a:cxn>
              <a:cxn ang="0">
                <a:pos x="0" y="192"/>
              </a:cxn>
            </a:cxnLst>
            <a:rect l="0" t="0" r="r" b="b"/>
            <a:pathLst>
              <a:path w="1344" h="336">
                <a:moveTo>
                  <a:pt x="0" y="192"/>
                </a:moveTo>
                <a:lnTo>
                  <a:pt x="720" y="0"/>
                </a:lnTo>
                <a:lnTo>
                  <a:pt x="1200" y="96"/>
                </a:lnTo>
                <a:lnTo>
                  <a:pt x="1344" y="144"/>
                </a:lnTo>
                <a:lnTo>
                  <a:pt x="672" y="336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2" name="Freeform 14"/>
          <p:cNvSpPr>
            <a:spLocks/>
          </p:cNvSpPr>
          <p:nvPr/>
        </p:nvSpPr>
        <p:spPr bwMode="auto">
          <a:xfrm>
            <a:off x="2133600" y="4800600"/>
            <a:ext cx="1066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672" y="144"/>
              </a:cxn>
              <a:cxn ang="0">
                <a:pos x="672" y="0"/>
              </a:cxn>
              <a:cxn ang="0">
                <a:pos x="0" y="192"/>
              </a:cxn>
              <a:cxn ang="0">
                <a:pos x="0" y="336"/>
              </a:cxn>
            </a:cxnLst>
            <a:rect l="0" t="0" r="r" b="b"/>
            <a:pathLst>
              <a:path w="672" h="336">
                <a:moveTo>
                  <a:pt x="0" y="336"/>
                </a:moveTo>
                <a:lnTo>
                  <a:pt x="672" y="144"/>
                </a:lnTo>
                <a:lnTo>
                  <a:pt x="672" y="0"/>
                </a:lnTo>
                <a:lnTo>
                  <a:pt x="0" y="192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1524000" y="5181600"/>
            <a:ext cx="12954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816" y="336"/>
              </a:cxn>
              <a:cxn ang="0">
                <a:pos x="816" y="192"/>
              </a:cxn>
              <a:cxn ang="0">
                <a:pos x="0" y="0"/>
              </a:cxn>
            </a:cxnLst>
            <a:rect l="0" t="0" r="r" b="b"/>
            <a:pathLst>
              <a:path w="816" h="336">
                <a:moveTo>
                  <a:pt x="0" y="0"/>
                </a:moveTo>
                <a:lnTo>
                  <a:pt x="0" y="144"/>
                </a:lnTo>
                <a:lnTo>
                  <a:pt x="816" y="336"/>
                </a:lnTo>
                <a:lnTo>
                  <a:pt x="816" y="1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Freeform 16"/>
          <p:cNvSpPr>
            <a:spLocks/>
          </p:cNvSpPr>
          <p:nvPr/>
        </p:nvSpPr>
        <p:spPr bwMode="auto">
          <a:xfrm>
            <a:off x="2133600" y="5029200"/>
            <a:ext cx="1676400" cy="4572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672" y="0"/>
              </a:cxn>
              <a:cxn ang="0">
                <a:pos x="1056" y="96"/>
              </a:cxn>
              <a:cxn ang="0">
                <a:pos x="432" y="288"/>
              </a:cxn>
              <a:cxn ang="0">
                <a:pos x="0" y="192"/>
              </a:cxn>
            </a:cxnLst>
            <a:rect l="0" t="0" r="r" b="b"/>
            <a:pathLst>
              <a:path w="1056" h="288">
                <a:moveTo>
                  <a:pt x="0" y="192"/>
                </a:moveTo>
                <a:lnTo>
                  <a:pt x="672" y="0"/>
                </a:lnTo>
                <a:lnTo>
                  <a:pt x="1056" y="96"/>
                </a:lnTo>
                <a:lnTo>
                  <a:pt x="432" y="288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Freeform 17"/>
          <p:cNvSpPr>
            <a:spLocks/>
          </p:cNvSpPr>
          <p:nvPr/>
        </p:nvSpPr>
        <p:spPr bwMode="auto">
          <a:xfrm>
            <a:off x="2819400" y="5181600"/>
            <a:ext cx="9906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624" y="144"/>
              </a:cxn>
              <a:cxn ang="0">
                <a:pos x="624" y="0"/>
              </a:cxn>
              <a:cxn ang="0">
                <a:pos x="0" y="192"/>
              </a:cxn>
              <a:cxn ang="0">
                <a:pos x="0" y="336"/>
              </a:cxn>
            </a:cxnLst>
            <a:rect l="0" t="0" r="r" b="b"/>
            <a:pathLst>
              <a:path w="624" h="336">
                <a:moveTo>
                  <a:pt x="0" y="336"/>
                </a:moveTo>
                <a:lnTo>
                  <a:pt x="624" y="144"/>
                </a:lnTo>
                <a:lnTo>
                  <a:pt x="624" y="0"/>
                </a:lnTo>
                <a:lnTo>
                  <a:pt x="0" y="192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6" name="Group 18"/>
          <p:cNvGrpSpPr>
            <a:grpSpLocks/>
          </p:cNvGrpSpPr>
          <p:nvPr/>
        </p:nvGrpSpPr>
        <p:grpSpPr bwMode="auto">
          <a:xfrm>
            <a:off x="2590800" y="2971800"/>
            <a:ext cx="2133600" cy="762000"/>
            <a:chOff x="672" y="2736"/>
            <a:chExt cx="1344" cy="480"/>
          </a:xfrm>
        </p:grpSpPr>
        <p:sp>
          <p:nvSpPr>
            <p:cNvPr id="57" name="Freeform 19"/>
            <p:cNvSpPr>
              <a:spLocks/>
            </p:cNvSpPr>
            <p:nvPr/>
          </p:nvSpPr>
          <p:spPr bwMode="auto">
            <a:xfrm>
              <a:off x="672" y="2928"/>
              <a:ext cx="6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44"/>
                </a:cxn>
                <a:cxn ang="0">
                  <a:pos x="672" y="288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672" h="288">
                  <a:moveTo>
                    <a:pt x="0" y="0"/>
                  </a:moveTo>
                  <a:lnTo>
                    <a:pt x="672" y="144"/>
                  </a:lnTo>
                  <a:lnTo>
                    <a:pt x="672" y="288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0"/>
            <p:cNvSpPr>
              <a:spLocks/>
            </p:cNvSpPr>
            <p:nvPr/>
          </p:nvSpPr>
          <p:spPr bwMode="auto">
            <a:xfrm>
              <a:off x="672" y="2736"/>
              <a:ext cx="1344" cy="336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720" y="0"/>
                </a:cxn>
                <a:cxn ang="0">
                  <a:pos x="1200" y="96"/>
                </a:cxn>
                <a:cxn ang="0">
                  <a:pos x="1344" y="144"/>
                </a:cxn>
                <a:cxn ang="0">
                  <a:pos x="672" y="336"/>
                </a:cxn>
                <a:cxn ang="0">
                  <a:pos x="0" y="192"/>
                </a:cxn>
              </a:cxnLst>
              <a:rect l="0" t="0" r="r" b="b"/>
              <a:pathLst>
                <a:path w="1344" h="336">
                  <a:moveTo>
                    <a:pt x="0" y="192"/>
                  </a:moveTo>
                  <a:lnTo>
                    <a:pt x="720" y="0"/>
                  </a:lnTo>
                  <a:lnTo>
                    <a:pt x="1200" y="96"/>
                  </a:lnTo>
                  <a:lnTo>
                    <a:pt x="1344" y="144"/>
                  </a:lnTo>
                  <a:lnTo>
                    <a:pt x="672" y="336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1"/>
            <p:cNvSpPr>
              <a:spLocks/>
            </p:cNvSpPr>
            <p:nvPr/>
          </p:nvSpPr>
          <p:spPr bwMode="auto">
            <a:xfrm>
              <a:off x="1344" y="2880"/>
              <a:ext cx="672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672" y="144"/>
                </a:cxn>
                <a:cxn ang="0">
                  <a:pos x="672" y="0"/>
                </a:cxn>
                <a:cxn ang="0">
                  <a:pos x="0" y="192"/>
                </a:cxn>
                <a:cxn ang="0">
                  <a:pos x="0" y="336"/>
                </a:cxn>
              </a:cxnLst>
              <a:rect l="0" t="0" r="r" b="b"/>
              <a:pathLst>
                <a:path w="672" h="336">
                  <a:moveTo>
                    <a:pt x="0" y="336"/>
                  </a:moveTo>
                  <a:lnTo>
                    <a:pt x="672" y="144"/>
                  </a:lnTo>
                  <a:lnTo>
                    <a:pt x="672" y="0"/>
                  </a:lnTo>
                  <a:lnTo>
                    <a:pt x="0" y="192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" name="Group 22"/>
          <p:cNvGrpSpPr>
            <a:grpSpLocks/>
          </p:cNvGrpSpPr>
          <p:nvPr/>
        </p:nvGrpSpPr>
        <p:grpSpPr bwMode="auto">
          <a:xfrm>
            <a:off x="3733800" y="3200400"/>
            <a:ext cx="2133600" cy="762000"/>
            <a:chOff x="672" y="2736"/>
            <a:chExt cx="1344" cy="480"/>
          </a:xfrm>
        </p:grpSpPr>
        <p:sp>
          <p:nvSpPr>
            <p:cNvPr id="61" name="Freeform 23"/>
            <p:cNvSpPr>
              <a:spLocks/>
            </p:cNvSpPr>
            <p:nvPr/>
          </p:nvSpPr>
          <p:spPr bwMode="auto">
            <a:xfrm>
              <a:off x="672" y="2928"/>
              <a:ext cx="6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44"/>
                </a:cxn>
                <a:cxn ang="0">
                  <a:pos x="672" y="288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672" h="288">
                  <a:moveTo>
                    <a:pt x="0" y="0"/>
                  </a:moveTo>
                  <a:lnTo>
                    <a:pt x="672" y="144"/>
                  </a:lnTo>
                  <a:lnTo>
                    <a:pt x="672" y="288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4"/>
            <p:cNvSpPr>
              <a:spLocks/>
            </p:cNvSpPr>
            <p:nvPr/>
          </p:nvSpPr>
          <p:spPr bwMode="auto">
            <a:xfrm>
              <a:off x="672" y="2736"/>
              <a:ext cx="1344" cy="336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720" y="0"/>
                </a:cxn>
                <a:cxn ang="0">
                  <a:pos x="1200" y="96"/>
                </a:cxn>
                <a:cxn ang="0">
                  <a:pos x="1344" y="144"/>
                </a:cxn>
                <a:cxn ang="0">
                  <a:pos x="672" y="336"/>
                </a:cxn>
                <a:cxn ang="0">
                  <a:pos x="0" y="192"/>
                </a:cxn>
              </a:cxnLst>
              <a:rect l="0" t="0" r="r" b="b"/>
              <a:pathLst>
                <a:path w="1344" h="336">
                  <a:moveTo>
                    <a:pt x="0" y="192"/>
                  </a:moveTo>
                  <a:lnTo>
                    <a:pt x="720" y="0"/>
                  </a:lnTo>
                  <a:lnTo>
                    <a:pt x="1200" y="96"/>
                  </a:lnTo>
                  <a:lnTo>
                    <a:pt x="1344" y="144"/>
                  </a:lnTo>
                  <a:lnTo>
                    <a:pt x="672" y="336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5"/>
            <p:cNvSpPr>
              <a:spLocks/>
            </p:cNvSpPr>
            <p:nvPr/>
          </p:nvSpPr>
          <p:spPr bwMode="auto">
            <a:xfrm>
              <a:off x="1344" y="2880"/>
              <a:ext cx="672" cy="336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672" y="144"/>
                </a:cxn>
                <a:cxn ang="0">
                  <a:pos x="672" y="0"/>
                </a:cxn>
                <a:cxn ang="0">
                  <a:pos x="0" y="192"/>
                </a:cxn>
                <a:cxn ang="0">
                  <a:pos x="0" y="336"/>
                </a:cxn>
              </a:cxnLst>
              <a:rect l="0" t="0" r="r" b="b"/>
              <a:pathLst>
                <a:path w="672" h="336">
                  <a:moveTo>
                    <a:pt x="0" y="336"/>
                  </a:moveTo>
                  <a:lnTo>
                    <a:pt x="672" y="144"/>
                  </a:lnTo>
                  <a:lnTo>
                    <a:pt x="672" y="0"/>
                  </a:lnTo>
                  <a:lnTo>
                    <a:pt x="0" y="192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" name="Freeform 26"/>
          <p:cNvSpPr>
            <a:spLocks/>
          </p:cNvSpPr>
          <p:nvPr/>
        </p:nvSpPr>
        <p:spPr bwMode="auto">
          <a:xfrm>
            <a:off x="3124200" y="3124200"/>
            <a:ext cx="10668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144"/>
              </a:cxn>
              <a:cxn ang="0">
                <a:pos x="672" y="288"/>
              </a:cxn>
              <a:cxn ang="0">
                <a:pos x="0" y="144"/>
              </a:cxn>
              <a:cxn ang="0">
                <a:pos x="0" y="0"/>
              </a:cxn>
            </a:cxnLst>
            <a:rect l="0" t="0" r="r" b="b"/>
            <a:pathLst>
              <a:path w="672" h="288">
                <a:moveTo>
                  <a:pt x="0" y="0"/>
                </a:moveTo>
                <a:lnTo>
                  <a:pt x="672" y="144"/>
                </a:lnTo>
                <a:lnTo>
                  <a:pt x="672" y="288"/>
                </a:lnTo>
                <a:lnTo>
                  <a:pt x="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Freeform 27"/>
          <p:cNvSpPr>
            <a:spLocks/>
          </p:cNvSpPr>
          <p:nvPr/>
        </p:nvSpPr>
        <p:spPr bwMode="auto">
          <a:xfrm>
            <a:off x="3124200" y="2819400"/>
            <a:ext cx="2133600" cy="5334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720" y="0"/>
              </a:cxn>
              <a:cxn ang="0">
                <a:pos x="1200" y="96"/>
              </a:cxn>
              <a:cxn ang="0">
                <a:pos x="1344" y="144"/>
              </a:cxn>
              <a:cxn ang="0">
                <a:pos x="672" y="336"/>
              </a:cxn>
              <a:cxn ang="0">
                <a:pos x="0" y="192"/>
              </a:cxn>
            </a:cxnLst>
            <a:rect l="0" t="0" r="r" b="b"/>
            <a:pathLst>
              <a:path w="1344" h="336">
                <a:moveTo>
                  <a:pt x="0" y="192"/>
                </a:moveTo>
                <a:lnTo>
                  <a:pt x="720" y="0"/>
                </a:lnTo>
                <a:lnTo>
                  <a:pt x="1200" y="96"/>
                </a:lnTo>
                <a:lnTo>
                  <a:pt x="1344" y="144"/>
                </a:lnTo>
                <a:lnTo>
                  <a:pt x="672" y="336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" name="Freeform 28"/>
          <p:cNvSpPr>
            <a:spLocks/>
          </p:cNvSpPr>
          <p:nvPr/>
        </p:nvSpPr>
        <p:spPr bwMode="auto">
          <a:xfrm>
            <a:off x="4191000" y="3048000"/>
            <a:ext cx="1066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672" y="144"/>
              </a:cxn>
              <a:cxn ang="0">
                <a:pos x="672" y="0"/>
              </a:cxn>
              <a:cxn ang="0">
                <a:pos x="0" y="192"/>
              </a:cxn>
              <a:cxn ang="0">
                <a:pos x="0" y="336"/>
              </a:cxn>
            </a:cxnLst>
            <a:rect l="0" t="0" r="r" b="b"/>
            <a:pathLst>
              <a:path w="672" h="336">
                <a:moveTo>
                  <a:pt x="0" y="336"/>
                </a:moveTo>
                <a:lnTo>
                  <a:pt x="672" y="144"/>
                </a:lnTo>
                <a:lnTo>
                  <a:pt x="672" y="0"/>
                </a:lnTo>
                <a:lnTo>
                  <a:pt x="0" y="192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Freeform 29"/>
          <p:cNvSpPr>
            <a:spLocks/>
          </p:cNvSpPr>
          <p:nvPr/>
        </p:nvSpPr>
        <p:spPr bwMode="auto">
          <a:xfrm>
            <a:off x="6248400" y="2667000"/>
            <a:ext cx="10668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2" y="144"/>
              </a:cxn>
              <a:cxn ang="0">
                <a:pos x="672" y="288"/>
              </a:cxn>
              <a:cxn ang="0">
                <a:pos x="0" y="144"/>
              </a:cxn>
              <a:cxn ang="0">
                <a:pos x="0" y="0"/>
              </a:cxn>
            </a:cxnLst>
            <a:rect l="0" t="0" r="r" b="b"/>
            <a:pathLst>
              <a:path w="672" h="288">
                <a:moveTo>
                  <a:pt x="0" y="0"/>
                </a:moveTo>
                <a:lnTo>
                  <a:pt x="672" y="144"/>
                </a:lnTo>
                <a:lnTo>
                  <a:pt x="672" y="288"/>
                </a:lnTo>
                <a:lnTo>
                  <a:pt x="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" name="Freeform 30"/>
          <p:cNvSpPr>
            <a:spLocks/>
          </p:cNvSpPr>
          <p:nvPr/>
        </p:nvSpPr>
        <p:spPr bwMode="auto">
          <a:xfrm>
            <a:off x="6248400" y="2362200"/>
            <a:ext cx="2133600" cy="5334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720" y="0"/>
              </a:cxn>
              <a:cxn ang="0">
                <a:pos x="1200" y="96"/>
              </a:cxn>
              <a:cxn ang="0">
                <a:pos x="1344" y="144"/>
              </a:cxn>
              <a:cxn ang="0">
                <a:pos x="672" y="336"/>
              </a:cxn>
              <a:cxn ang="0">
                <a:pos x="0" y="192"/>
              </a:cxn>
            </a:cxnLst>
            <a:rect l="0" t="0" r="r" b="b"/>
            <a:pathLst>
              <a:path w="1344" h="336">
                <a:moveTo>
                  <a:pt x="0" y="192"/>
                </a:moveTo>
                <a:lnTo>
                  <a:pt x="720" y="0"/>
                </a:lnTo>
                <a:lnTo>
                  <a:pt x="1200" y="96"/>
                </a:lnTo>
                <a:lnTo>
                  <a:pt x="1344" y="144"/>
                </a:lnTo>
                <a:lnTo>
                  <a:pt x="672" y="336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Freeform 31"/>
          <p:cNvSpPr>
            <a:spLocks/>
          </p:cNvSpPr>
          <p:nvPr/>
        </p:nvSpPr>
        <p:spPr bwMode="auto">
          <a:xfrm>
            <a:off x="7315200" y="2590800"/>
            <a:ext cx="1066800" cy="53340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672" y="144"/>
              </a:cxn>
              <a:cxn ang="0">
                <a:pos x="672" y="0"/>
              </a:cxn>
              <a:cxn ang="0">
                <a:pos x="0" y="192"/>
              </a:cxn>
              <a:cxn ang="0">
                <a:pos x="0" y="336"/>
              </a:cxn>
            </a:cxnLst>
            <a:rect l="0" t="0" r="r" b="b"/>
            <a:pathLst>
              <a:path w="672" h="336">
                <a:moveTo>
                  <a:pt x="0" y="336"/>
                </a:moveTo>
                <a:lnTo>
                  <a:pt x="672" y="144"/>
                </a:lnTo>
                <a:lnTo>
                  <a:pt x="672" y="0"/>
                </a:lnTo>
                <a:lnTo>
                  <a:pt x="0" y="192"/>
                </a:lnTo>
                <a:lnTo>
                  <a:pt x="0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" name="Freeform 32"/>
          <p:cNvSpPr>
            <a:spLocks/>
          </p:cNvSpPr>
          <p:nvPr/>
        </p:nvSpPr>
        <p:spPr bwMode="auto">
          <a:xfrm>
            <a:off x="7010400" y="1752600"/>
            <a:ext cx="10668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672" y="480"/>
              </a:cxn>
              <a:cxn ang="0">
                <a:pos x="672" y="0"/>
              </a:cxn>
              <a:cxn ang="0">
                <a:pos x="0" y="144"/>
              </a:cxn>
              <a:cxn ang="0">
                <a:pos x="0" y="672"/>
              </a:cxn>
            </a:cxnLst>
            <a:rect l="0" t="0" r="r" b="b"/>
            <a:pathLst>
              <a:path w="672" h="672">
                <a:moveTo>
                  <a:pt x="0" y="672"/>
                </a:moveTo>
                <a:lnTo>
                  <a:pt x="672" y="480"/>
                </a:lnTo>
                <a:lnTo>
                  <a:pt x="672" y="0"/>
                </a:lnTo>
                <a:lnTo>
                  <a:pt x="0" y="144"/>
                </a:lnTo>
                <a:lnTo>
                  <a:pt x="0" y="6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" name="Freeform 33"/>
          <p:cNvSpPr>
            <a:spLocks/>
          </p:cNvSpPr>
          <p:nvPr/>
        </p:nvSpPr>
        <p:spPr bwMode="auto">
          <a:xfrm>
            <a:off x="6705600" y="1981200"/>
            <a:ext cx="304800" cy="838200"/>
          </a:xfrm>
          <a:custGeom>
            <a:avLst/>
            <a:gdLst/>
            <a:ahLst/>
            <a:cxnLst>
              <a:cxn ang="0">
                <a:pos x="192" y="528"/>
              </a:cxn>
              <a:cxn ang="0">
                <a:pos x="0" y="480"/>
              </a:cxn>
              <a:cxn ang="0">
                <a:pos x="0" y="0"/>
              </a:cxn>
              <a:cxn ang="0">
                <a:pos x="192" y="0"/>
              </a:cxn>
              <a:cxn ang="0">
                <a:pos x="192" y="528"/>
              </a:cxn>
            </a:cxnLst>
            <a:rect l="0" t="0" r="r" b="b"/>
            <a:pathLst>
              <a:path w="192" h="528">
                <a:moveTo>
                  <a:pt x="192" y="528"/>
                </a:moveTo>
                <a:lnTo>
                  <a:pt x="0" y="480"/>
                </a:lnTo>
                <a:lnTo>
                  <a:pt x="0" y="0"/>
                </a:lnTo>
                <a:lnTo>
                  <a:pt x="192" y="0"/>
                </a:lnTo>
                <a:lnTo>
                  <a:pt x="192" y="52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Freeform 34"/>
          <p:cNvSpPr>
            <a:spLocks/>
          </p:cNvSpPr>
          <p:nvPr/>
        </p:nvSpPr>
        <p:spPr bwMode="auto">
          <a:xfrm>
            <a:off x="6705600" y="1752600"/>
            <a:ext cx="1371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48"/>
              </a:cxn>
              <a:cxn ang="0">
                <a:pos x="864" y="0"/>
              </a:cxn>
              <a:cxn ang="0">
                <a:pos x="192" y="144"/>
              </a:cxn>
              <a:cxn ang="0">
                <a:pos x="0" y="144"/>
              </a:cxn>
            </a:cxnLst>
            <a:rect l="0" t="0" r="r" b="b"/>
            <a:pathLst>
              <a:path w="864" h="144">
                <a:moveTo>
                  <a:pt x="0" y="144"/>
                </a:moveTo>
                <a:lnTo>
                  <a:pt x="384" y="48"/>
                </a:lnTo>
                <a:lnTo>
                  <a:pt x="864" y="0"/>
                </a:lnTo>
                <a:lnTo>
                  <a:pt x="192" y="144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Text Box 35"/>
          <p:cNvSpPr txBox="1">
            <a:spLocks noChangeArrowheads="1"/>
          </p:cNvSpPr>
          <p:nvPr/>
        </p:nvSpPr>
        <p:spPr bwMode="auto">
          <a:xfrm>
            <a:off x="609600" y="28194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BUTT JOINT</a:t>
            </a:r>
          </a:p>
        </p:txBody>
      </p:sp>
      <p:sp>
        <p:nvSpPr>
          <p:cNvPr id="74" name="Text Box 36"/>
          <p:cNvSpPr txBox="1">
            <a:spLocks noChangeArrowheads="1"/>
          </p:cNvSpPr>
          <p:nvPr/>
        </p:nvSpPr>
        <p:spPr bwMode="auto">
          <a:xfrm>
            <a:off x="3200400" y="40386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STRAP JOINT</a:t>
            </a:r>
          </a:p>
        </p:txBody>
      </p:sp>
      <p:sp>
        <p:nvSpPr>
          <p:cNvPr id="75" name="Text Box 37"/>
          <p:cNvSpPr txBox="1">
            <a:spLocks noChangeArrowheads="1"/>
          </p:cNvSpPr>
          <p:nvPr/>
        </p:nvSpPr>
        <p:spPr bwMode="auto">
          <a:xfrm>
            <a:off x="2133600" y="5867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LAP JOINT</a:t>
            </a:r>
          </a:p>
        </p:txBody>
      </p:sp>
      <p:sp>
        <p:nvSpPr>
          <p:cNvPr id="76" name="Text Box 38"/>
          <p:cNvSpPr txBox="1">
            <a:spLocks noChangeArrowheads="1"/>
          </p:cNvSpPr>
          <p:nvPr/>
        </p:nvSpPr>
        <p:spPr bwMode="auto">
          <a:xfrm>
            <a:off x="6400800" y="3352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FILLET JOINT</a:t>
            </a:r>
          </a:p>
        </p:txBody>
      </p:sp>
      <p:sp>
        <p:nvSpPr>
          <p:cNvPr id="77" name="Freeform 39"/>
          <p:cNvSpPr>
            <a:spLocks/>
          </p:cNvSpPr>
          <p:nvPr/>
        </p:nvSpPr>
        <p:spPr bwMode="auto">
          <a:xfrm>
            <a:off x="6248400" y="4876800"/>
            <a:ext cx="2286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0" y="0"/>
              </a:cxn>
              <a:cxn ang="0">
                <a:pos x="192" y="0"/>
              </a:cxn>
              <a:cxn ang="0">
                <a:pos x="192" y="672"/>
              </a:cxn>
              <a:cxn ang="0">
                <a:pos x="0" y="672"/>
              </a:cxn>
            </a:cxnLst>
            <a:rect l="0" t="0" r="r" b="b"/>
            <a:pathLst>
              <a:path w="192" h="672">
                <a:moveTo>
                  <a:pt x="0" y="672"/>
                </a:moveTo>
                <a:lnTo>
                  <a:pt x="0" y="0"/>
                </a:lnTo>
                <a:lnTo>
                  <a:pt x="192" y="0"/>
                </a:lnTo>
                <a:lnTo>
                  <a:pt x="192" y="672"/>
                </a:lnTo>
                <a:lnTo>
                  <a:pt x="0" y="6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Rectangle 40"/>
          <p:cNvSpPr>
            <a:spLocks noChangeArrowheads="1"/>
          </p:cNvSpPr>
          <p:nvPr/>
        </p:nvSpPr>
        <p:spPr bwMode="auto">
          <a:xfrm>
            <a:off x="6248400" y="4648200"/>
            <a:ext cx="1143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41"/>
          <p:cNvSpPr>
            <a:spLocks/>
          </p:cNvSpPr>
          <p:nvPr/>
        </p:nvSpPr>
        <p:spPr bwMode="auto">
          <a:xfrm>
            <a:off x="6248400" y="4191000"/>
            <a:ext cx="1676400" cy="4572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432" y="0"/>
              </a:cxn>
              <a:cxn ang="0">
                <a:pos x="1056" y="0"/>
              </a:cxn>
              <a:cxn ang="0">
                <a:pos x="720" y="288"/>
              </a:cxn>
              <a:cxn ang="0">
                <a:pos x="0" y="288"/>
              </a:cxn>
            </a:cxnLst>
            <a:rect l="0" t="0" r="r" b="b"/>
            <a:pathLst>
              <a:path w="1056" h="288">
                <a:moveTo>
                  <a:pt x="0" y="288"/>
                </a:moveTo>
                <a:lnTo>
                  <a:pt x="432" y="0"/>
                </a:lnTo>
                <a:lnTo>
                  <a:pt x="1056" y="0"/>
                </a:lnTo>
                <a:lnTo>
                  <a:pt x="720" y="288"/>
                </a:lnTo>
                <a:lnTo>
                  <a:pt x="0" y="28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Freeform 42"/>
          <p:cNvSpPr>
            <a:spLocks/>
          </p:cNvSpPr>
          <p:nvPr/>
        </p:nvSpPr>
        <p:spPr bwMode="auto">
          <a:xfrm>
            <a:off x="7391400" y="4191000"/>
            <a:ext cx="5334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336" y="144"/>
              </a:cxn>
              <a:cxn ang="0">
                <a:pos x="336" y="0"/>
              </a:cxn>
              <a:cxn ang="0">
                <a:pos x="0" y="288"/>
              </a:cxn>
              <a:cxn ang="0">
                <a:pos x="0" y="432"/>
              </a:cxn>
            </a:cxnLst>
            <a:rect l="0" t="0" r="r" b="b"/>
            <a:pathLst>
              <a:path w="336" h="432">
                <a:moveTo>
                  <a:pt x="0" y="432"/>
                </a:moveTo>
                <a:lnTo>
                  <a:pt x="336" y="144"/>
                </a:lnTo>
                <a:lnTo>
                  <a:pt x="336" y="0"/>
                </a:lnTo>
                <a:lnTo>
                  <a:pt x="0" y="288"/>
                </a:lnTo>
                <a:lnTo>
                  <a:pt x="0" y="43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Freeform 43"/>
          <p:cNvSpPr>
            <a:spLocks/>
          </p:cNvSpPr>
          <p:nvPr/>
        </p:nvSpPr>
        <p:spPr bwMode="auto">
          <a:xfrm>
            <a:off x="6477000" y="4876800"/>
            <a:ext cx="762000" cy="1066800"/>
          </a:xfrm>
          <a:custGeom>
            <a:avLst/>
            <a:gdLst/>
            <a:ahLst/>
            <a:cxnLst>
              <a:cxn ang="0">
                <a:pos x="0" y="672"/>
              </a:cxn>
              <a:cxn ang="0">
                <a:pos x="480" y="384"/>
              </a:cxn>
              <a:cxn ang="0">
                <a:pos x="480" y="0"/>
              </a:cxn>
              <a:cxn ang="0">
                <a:pos x="0" y="0"/>
              </a:cxn>
              <a:cxn ang="0">
                <a:pos x="0" y="672"/>
              </a:cxn>
            </a:cxnLst>
            <a:rect l="0" t="0" r="r" b="b"/>
            <a:pathLst>
              <a:path w="480" h="672">
                <a:moveTo>
                  <a:pt x="0" y="672"/>
                </a:moveTo>
                <a:lnTo>
                  <a:pt x="480" y="384"/>
                </a:lnTo>
                <a:lnTo>
                  <a:pt x="480" y="0"/>
                </a:lnTo>
                <a:lnTo>
                  <a:pt x="0" y="0"/>
                </a:lnTo>
                <a:lnTo>
                  <a:pt x="0" y="6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Text Box 44"/>
          <p:cNvSpPr txBox="1">
            <a:spLocks noChangeArrowheads="1"/>
          </p:cNvSpPr>
          <p:nvPr/>
        </p:nvSpPr>
        <p:spPr bwMode="auto">
          <a:xfrm>
            <a:off x="6705600" y="57150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CORNER JOINT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accidents in welding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Wrong information</a:t>
            </a:r>
          </a:p>
          <a:p>
            <a:r>
              <a:rPr lang="en-US" dirty="0" smtClean="0"/>
              <a:t>Carelessness in handling equipments</a:t>
            </a:r>
          </a:p>
          <a:p>
            <a:r>
              <a:rPr lang="en-US" dirty="0" smtClean="0"/>
              <a:t>Insufficient lighting at workplace</a:t>
            </a:r>
          </a:p>
          <a:p>
            <a:r>
              <a:rPr lang="en-US" dirty="0" smtClean="0"/>
              <a:t>Congested place</a:t>
            </a:r>
          </a:p>
          <a:p>
            <a:r>
              <a:rPr lang="en-US" dirty="0" smtClean="0"/>
              <a:t>Not using safety equipments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Precautions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the Machines conditions regularly</a:t>
            </a:r>
          </a:p>
          <a:p>
            <a:r>
              <a:rPr lang="en-US" dirty="0" smtClean="0"/>
              <a:t>Use of proper safety equipments</a:t>
            </a:r>
          </a:p>
          <a:p>
            <a:r>
              <a:rPr lang="en-US" dirty="0" smtClean="0"/>
              <a:t>Welding should not be done in a congested place</a:t>
            </a:r>
          </a:p>
          <a:p>
            <a:r>
              <a:rPr lang="en-US" dirty="0" smtClean="0"/>
              <a:t>Welding Machine and Main Switch distance must be less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Safety Equipments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8410575" y="6181725"/>
            <a:ext cx="609600" cy="457200"/>
          </a:xfrm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CEBDB480-94B2-40E8-B891-1F6E9D23B3F9}" type="slidenum">
              <a:rPr lang="en-US" smtClean="0"/>
              <a:pPr/>
              <a:t>13</a:t>
            </a:fld>
            <a:endParaRPr lang="en-US" smtClean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971800"/>
            <a:ext cx="21526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429000"/>
            <a:ext cx="2576513" cy="265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1905000"/>
            <a:ext cx="26860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2438400"/>
            <a:ext cx="19050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welding?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Joining of 2 or more metal parts together is called as welding</a:t>
            </a:r>
          </a:p>
          <a:p>
            <a:r>
              <a:rPr lang="en-US" sz="2800" dirty="0" smtClean="0">
                <a:latin typeface="Times New Roman" pitchFamily="18" charset="0"/>
              </a:rPr>
              <a:t>Permanently joining metal – usually steel, using heat to bring the base metal to its melting temperature.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There are many types of methods in welding but primarily followed are</a:t>
            </a:r>
          </a:p>
          <a:p>
            <a:r>
              <a:rPr lang="en-US" dirty="0" smtClean="0"/>
              <a:t>Pressure Welding</a:t>
            </a:r>
          </a:p>
          <a:p>
            <a:r>
              <a:rPr lang="en-US" dirty="0" smtClean="0"/>
              <a:t>Fusion Welding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Welding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ee </a:t>
            </a:r>
            <a:r>
              <a:rPr lang="en-US" dirty="0" smtClean="0">
                <a:solidFill>
                  <a:srgbClr val="0070C0"/>
                </a:solidFill>
              </a:rPr>
              <a:t>video of Arc Welding</a:t>
            </a:r>
          </a:p>
          <a:p>
            <a:r>
              <a:rPr lang="en-US" dirty="0" smtClean="0"/>
              <a:t>S</a:t>
            </a:r>
            <a:r>
              <a:rPr lang="en-US" dirty="0" smtClean="0"/>
              <a:t>ee </a:t>
            </a:r>
            <a:r>
              <a:rPr lang="en-US" dirty="0" smtClean="0"/>
              <a:t>video of Gas Welding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 Welding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Two  electrodes having electric charge are joined together and </a:t>
            </a:r>
            <a:r>
              <a:rPr lang="en-US" dirty="0" err="1" smtClean="0"/>
              <a:t>seperated</a:t>
            </a:r>
            <a:r>
              <a:rPr lang="en-US" dirty="0" smtClean="0"/>
              <a:t> .The spark produced due to this is known as arc. Following is the diagram of Arc Welding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276600"/>
            <a:ext cx="4343400" cy="287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Welding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type, Cylinders of Highly inflammable gases like Acetylene is used for making a strong flame and the metals are cut or joined through heat produced by these flames.</a:t>
            </a:r>
          </a:p>
          <a:p>
            <a:r>
              <a:rPr lang="en-US" dirty="0" smtClean="0"/>
              <a:t>In this process, Inflammable gas like acetylene is combined with oxygen to enhance the process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Equipments in Gas Welding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Oxygen Cylinder</a:t>
            </a:r>
          </a:p>
          <a:p>
            <a:r>
              <a:rPr lang="en-US" dirty="0" smtClean="0"/>
              <a:t>Acetylene cylinder</a:t>
            </a:r>
          </a:p>
          <a:p>
            <a:r>
              <a:rPr lang="en-US" dirty="0" smtClean="0"/>
              <a:t>Rubber Hose Pipe</a:t>
            </a:r>
          </a:p>
          <a:p>
            <a:r>
              <a:rPr lang="en-US" dirty="0" smtClean="0"/>
              <a:t>Welding Rods</a:t>
            </a:r>
          </a:p>
          <a:p>
            <a:r>
              <a:rPr lang="en-US" dirty="0" smtClean="0"/>
              <a:t>Welding flux</a:t>
            </a:r>
          </a:p>
          <a:p>
            <a:r>
              <a:rPr lang="en-US" dirty="0" smtClean="0"/>
              <a:t>Apron</a:t>
            </a:r>
          </a:p>
          <a:p>
            <a:r>
              <a:rPr lang="en-US" dirty="0" smtClean="0"/>
              <a:t>Wire brush</a:t>
            </a:r>
          </a:p>
          <a:p>
            <a:r>
              <a:rPr lang="en-US" dirty="0" smtClean="0"/>
              <a:t>Hammer</a:t>
            </a:r>
          </a:p>
          <a:p>
            <a:r>
              <a:rPr lang="en-US" dirty="0" smtClean="0"/>
              <a:t>Goggle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Cutting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Automatic                                      Manual</a:t>
            </a:r>
            <a:endParaRPr lang="en-US" dirty="0"/>
          </a:p>
        </p:txBody>
      </p:sp>
      <p:pic>
        <p:nvPicPr>
          <p:cNvPr id="4" name="Picture 4" descr="BA20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971800"/>
            <a:ext cx="3733800" cy="337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180px-Railway-cutting-2-a">
            <a:hlinkClick r:id="rId4" tooltip="Cutting a rail just before renewing the rails and the ballast.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2895600"/>
            <a:ext cx="36576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Welding</a:t>
            </a:r>
            <a:endParaRPr lang="en-US" dirty="0"/>
          </a:p>
        </p:txBody>
      </p:sp>
      <p:pic>
        <p:nvPicPr>
          <p:cNvPr id="4" name="Picture 7" descr="14018_639_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66812" y="1996281"/>
            <a:ext cx="68103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Positions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410575" y="6181725"/>
            <a:ext cx="609600" cy="457200"/>
          </a:xfrm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0AE27767-279C-40C4-A9E0-DD54D8A378B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28600" y="76200"/>
            <a:ext cx="8686800" cy="6553200"/>
          </a:xfrm>
          <a:prstGeom prst="flowChartPunchedCard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04800" y="2438400"/>
            <a:ext cx="2286000" cy="914400"/>
            <a:chOff x="624" y="1248"/>
            <a:chExt cx="1440" cy="576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624" y="1632"/>
              <a:ext cx="528" cy="192"/>
            </a:xfrm>
            <a:custGeom>
              <a:avLst/>
              <a:gdLst>
                <a:gd name="T0" fmla="*/ 0 w 528"/>
                <a:gd name="T1" fmla="*/ 0 h 192"/>
                <a:gd name="T2" fmla="*/ 432 w 528"/>
                <a:gd name="T3" fmla="*/ 0 h 192"/>
                <a:gd name="T4" fmla="*/ 528 w 528"/>
                <a:gd name="T5" fmla="*/ 192 h 192"/>
                <a:gd name="T6" fmla="*/ 0 w 528"/>
                <a:gd name="T7" fmla="*/ 192 h 192"/>
                <a:gd name="T8" fmla="*/ 0 w 528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192"/>
                <a:gd name="T17" fmla="*/ 528 w 528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192">
                  <a:moveTo>
                    <a:pt x="0" y="0"/>
                  </a:moveTo>
                  <a:lnTo>
                    <a:pt x="432" y="0"/>
                  </a:lnTo>
                  <a:lnTo>
                    <a:pt x="528" y="192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 flipH="1">
              <a:off x="1200" y="1632"/>
              <a:ext cx="528" cy="192"/>
            </a:xfrm>
            <a:custGeom>
              <a:avLst/>
              <a:gdLst>
                <a:gd name="T0" fmla="*/ 0 w 528"/>
                <a:gd name="T1" fmla="*/ 0 h 192"/>
                <a:gd name="T2" fmla="*/ 432 w 528"/>
                <a:gd name="T3" fmla="*/ 0 h 192"/>
                <a:gd name="T4" fmla="*/ 528 w 528"/>
                <a:gd name="T5" fmla="*/ 192 h 192"/>
                <a:gd name="T6" fmla="*/ 0 w 528"/>
                <a:gd name="T7" fmla="*/ 192 h 192"/>
                <a:gd name="T8" fmla="*/ 0 w 528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8"/>
                <a:gd name="T16" fmla="*/ 0 h 192"/>
                <a:gd name="T17" fmla="*/ 528 w 528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8" h="192">
                  <a:moveTo>
                    <a:pt x="0" y="0"/>
                  </a:moveTo>
                  <a:lnTo>
                    <a:pt x="432" y="0"/>
                  </a:lnTo>
                  <a:lnTo>
                    <a:pt x="528" y="192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728" y="1248"/>
              <a:ext cx="336" cy="576"/>
            </a:xfrm>
            <a:custGeom>
              <a:avLst/>
              <a:gdLst>
                <a:gd name="T0" fmla="*/ 0 w 336"/>
                <a:gd name="T1" fmla="*/ 576 h 576"/>
                <a:gd name="T2" fmla="*/ 336 w 336"/>
                <a:gd name="T3" fmla="*/ 192 h 576"/>
                <a:gd name="T4" fmla="*/ 336 w 336"/>
                <a:gd name="T5" fmla="*/ 0 h 576"/>
                <a:gd name="T6" fmla="*/ 0 w 336"/>
                <a:gd name="T7" fmla="*/ 384 h 576"/>
                <a:gd name="T8" fmla="*/ 0 w 336"/>
                <a:gd name="T9" fmla="*/ 576 h 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576"/>
                <a:gd name="T17" fmla="*/ 336 w 336"/>
                <a:gd name="T18" fmla="*/ 576 h 5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576">
                  <a:moveTo>
                    <a:pt x="0" y="576"/>
                  </a:moveTo>
                  <a:lnTo>
                    <a:pt x="336" y="192"/>
                  </a:lnTo>
                  <a:lnTo>
                    <a:pt x="336" y="0"/>
                  </a:lnTo>
                  <a:lnTo>
                    <a:pt x="0" y="384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296" y="1248"/>
              <a:ext cx="768" cy="384"/>
            </a:xfrm>
            <a:custGeom>
              <a:avLst/>
              <a:gdLst>
                <a:gd name="T0" fmla="*/ 768 w 768"/>
                <a:gd name="T1" fmla="*/ 0 h 384"/>
                <a:gd name="T2" fmla="*/ 432 w 768"/>
                <a:gd name="T3" fmla="*/ 384 h 384"/>
                <a:gd name="T4" fmla="*/ 0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384"/>
                <a:gd name="T17" fmla="*/ 768 w 768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384">
                  <a:moveTo>
                    <a:pt x="768" y="0"/>
                  </a:moveTo>
                  <a:lnTo>
                    <a:pt x="432" y="384"/>
                  </a:lnTo>
                  <a:lnTo>
                    <a:pt x="0" y="384"/>
                  </a:lnTo>
                  <a:lnTo>
                    <a:pt x="384" y="0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056" y="1248"/>
              <a:ext cx="480" cy="576"/>
            </a:xfrm>
            <a:custGeom>
              <a:avLst/>
              <a:gdLst>
                <a:gd name="T0" fmla="*/ 96 w 480"/>
                <a:gd name="T1" fmla="*/ 576 h 576"/>
                <a:gd name="T2" fmla="*/ 0 w 480"/>
                <a:gd name="T3" fmla="*/ 384 h 576"/>
                <a:gd name="T4" fmla="*/ 384 w 480"/>
                <a:gd name="T5" fmla="*/ 0 h 576"/>
                <a:gd name="T6" fmla="*/ 480 w 480"/>
                <a:gd name="T7" fmla="*/ 144 h 576"/>
                <a:gd name="T8" fmla="*/ 240 w 480"/>
                <a:gd name="T9" fmla="*/ 384 h 576"/>
                <a:gd name="T10" fmla="*/ 144 w 480"/>
                <a:gd name="T11" fmla="*/ 576 h 576"/>
                <a:gd name="T12" fmla="*/ 96 w 480"/>
                <a:gd name="T13" fmla="*/ 576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0"/>
                <a:gd name="T22" fmla="*/ 0 h 576"/>
                <a:gd name="T23" fmla="*/ 480 w 480"/>
                <a:gd name="T24" fmla="*/ 576 h 5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0" h="576">
                  <a:moveTo>
                    <a:pt x="96" y="576"/>
                  </a:moveTo>
                  <a:lnTo>
                    <a:pt x="0" y="384"/>
                  </a:lnTo>
                  <a:lnTo>
                    <a:pt x="384" y="0"/>
                  </a:lnTo>
                  <a:lnTo>
                    <a:pt x="480" y="144"/>
                  </a:lnTo>
                  <a:lnTo>
                    <a:pt x="240" y="384"/>
                  </a:lnTo>
                  <a:lnTo>
                    <a:pt x="144" y="576"/>
                  </a:lnTo>
                  <a:lnTo>
                    <a:pt x="96" y="57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624" y="1248"/>
              <a:ext cx="816" cy="384"/>
            </a:xfrm>
            <a:custGeom>
              <a:avLst/>
              <a:gdLst>
                <a:gd name="T0" fmla="*/ 816 w 816"/>
                <a:gd name="T1" fmla="*/ 0 h 384"/>
                <a:gd name="T2" fmla="*/ 384 w 816"/>
                <a:gd name="T3" fmla="*/ 0 h 384"/>
                <a:gd name="T4" fmla="*/ 0 w 816"/>
                <a:gd name="T5" fmla="*/ 384 h 384"/>
                <a:gd name="T6" fmla="*/ 432 w 816"/>
                <a:gd name="T7" fmla="*/ 384 h 384"/>
                <a:gd name="T8" fmla="*/ 816 w 816"/>
                <a:gd name="T9" fmla="*/ 0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84"/>
                <a:gd name="T17" fmla="*/ 816 w 816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84">
                  <a:moveTo>
                    <a:pt x="816" y="0"/>
                  </a:moveTo>
                  <a:lnTo>
                    <a:pt x="384" y="0"/>
                  </a:lnTo>
                  <a:lnTo>
                    <a:pt x="0" y="384"/>
                  </a:lnTo>
                  <a:lnTo>
                    <a:pt x="432" y="384"/>
                  </a:lnTo>
                  <a:lnTo>
                    <a:pt x="81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2438400" y="3048000"/>
            <a:ext cx="1676400" cy="1371600"/>
            <a:chOff x="1872" y="2016"/>
            <a:chExt cx="1056" cy="864"/>
          </a:xfrm>
        </p:grpSpPr>
        <p:grpSp>
          <p:nvGrpSpPr>
            <p:cNvPr id="15" name="Group 15"/>
            <p:cNvGrpSpPr>
              <a:grpSpLocks/>
            </p:cNvGrpSpPr>
            <p:nvPr/>
          </p:nvGrpSpPr>
          <p:grpSpPr bwMode="auto">
            <a:xfrm>
              <a:off x="1872" y="2016"/>
              <a:ext cx="1056" cy="432"/>
              <a:chOff x="1872" y="2016"/>
              <a:chExt cx="1056" cy="432"/>
            </a:xfrm>
          </p:grpSpPr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1872" y="2016"/>
                <a:ext cx="1056" cy="432"/>
              </a:xfrm>
              <a:custGeom>
                <a:avLst/>
                <a:gdLst>
                  <a:gd name="T0" fmla="*/ 48 w 1056"/>
                  <a:gd name="T1" fmla="*/ 0 h 432"/>
                  <a:gd name="T2" fmla="*/ 912 w 1056"/>
                  <a:gd name="T3" fmla="*/ 0 h 432"/>
                  <a:gd name="T4" fmla="*/ 912 w 1056"/>
                  <a:gd name="T5" fmla="*/ 288 h 432"/>
                  <a:gd name="T6" fmla="*/ 1056 w 1056"/>
                  <a:gd name="T7" fmla="*/ 432 h 432"/>
                  <a:gd name="T8" fmla="*/ 1056 w 1056"/>
                  <a:gd name="T9" fmla="*/ 0 h 432"/>
                  <a:gd name="T10" fmla="*/ 0 w 1056"/>
                  <a:gd name="T11" fmla="*/ 0 h 432"/>
                  <a:gd name="T12" fmla="*/ 0 w 1056"/>
                  <a:gd name="T13" fmla="*/ 288 h 432"/>
                  <a:gd name="T14" fmla="*/ 912 w 1056"/>
                  <a:gd name="T15" fmla="*/ 288 h 432"/>
                  <a:gd name="T16" fmla="*/ 1056 w 1056"/>
                  <a:gd name="T17" fmla="*/ 432 h 432"/>
                  <a:gd name="T18" fmla="*/ 96 w 1056"/>
                  <a:gd name="T19" fmla="*/ 432 h 432"/>
                  <a:gd name="T20" fmla="*/ 0 w 1056"/>
                  <a:gd name="T21" fmla="*/ 288 h 432"/>
                  <a:gd name="T22" fmla="*/ 0 w 1056"/>
                  <a:gd name="T23" fmla="*/ 0 h 43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56"/>
                  <a:gd name="T37" fmla="*/ 0 h 432"/>
                  <a:gd name="T38" fmla="*/ 1056 w 1056"/>
                  <a:gd name="T39" fmla="*/ 432 h 43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56" h="432">
                    <a:moveTo>
                      <a:pt x="48" y="0"/>
                    </a:moveTo>
                    <a:lnTo>
                      <a:pt x="912" y="0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1056" y="0"/>
                    </a:lnTo>
                    <a:lnTo>
                      <a:pt x="0" y="0"/>
                    </a:lnTo>
                    <a:lnTo>
                      <a:pt x="0" y="288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96" y="432"/>
                    </a:lnTo>
                    <a:lnTo>
                      <a:pt x="0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Rectangle 17"/>
              <p:cNvSpPr>
                <a:spLocks noChangeArrowheads="1"/>
              </p:cNvSpPr>
              <p:nvPr/>
            </p:nvSpPr>
            <p:spPr bwMode="auto">
              <a:xfrm>
                <a:off x="1872" y="2016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18"/>
            <p:cNvGrpSpPr>
              <a:grpSpLocks/>
            </p:cNvGrpSpPr>
            <p:nvPr/>
          </p:nvGrpSpPr>
          <p:grpSpPr bwMode="auto">
            <a:xfrm flipV="1">
              <a:off x="1872" y="2448"/>
              <a:ext cx="1056" cy="432"/>
              <a:chOff x="1872" y="2016"/>
              <a:chExt cx="1056" cy="432"/>
            </a:xfrm>
          </p:grpSpPr>
          <p:sp>
            <p:nvSpPr>
              <p:cNvPr id="17" name="Freeform 19"/>
              <p:cNvSpPr>
                <a:spLocks/>
              </p:cNvSpPr>
              <p:nvPr/>
            </p:nvSpPr>
            <p:spPr bwMode="auto">
              <a:xfrm>
                <a:off x="1872" y="2016"/>
                <a:ext cx="1056" cy="432"/>
              </a:xfrm>
              <a:custGeom>
                <a:avLst/>
                <a:gdLst>
                  <a:gd name="T0" fmla="*/ 48 w 1056"/>
                  <a:gd name="T1" fmla="*/ 0 h 432"/>
                  <a:gd name="T2" fmla="*/ 912 w 1056"/>
                  <a:gd name="T3" fmla="*/ 0 h 432"/>
                  <a:gd name="T4" fmla="*/ 912 w 1056"/>
                  <a:gd name="T5" fmla="*/ 288 h 432"/>
                  <a:gd name="T6" fmla="*/ 1056 w 1056"/>
                  <a:gd name="T7" fmla="*/ 432 h 432"/>
                  <a:gd name="T8" fmla="*/ 1056 w 1056"/>
                  <a:gd name="T9" fmla="*/ 0 h 432"/>
                  <a:gd name="T10" fmla="*/ 0 w 1056"/>
                  <a:gd name="T11" fmla="*/ 0 h 432"/>
                  <a:gd name="T12" fmla="*/ 0 w 1056"/>
                  <a:gd name="T13" fmla="*/ 288 h 432"/>
                  <a:gd name="T14" fmla="*/ 912 w 1056"/>
                  <a:gd name="T15" fmla="*/ 288 h 432"/>
                  <a:gd name="T16" fmla="*/ 1056 w 1056"/>
                  <a:gd name="T17" fmla="*/ 432 h 432"/>
                  <a:gd name="T18" fmla="*/ 96 w 1056"/>
                  <a:gd name="T19" fmla="*/ 432 h 432"/>
                  <a:gd name="T20" fmla="*/ 0 w 1056"/>
                  <a:gd name="T21" fmla="*/ 288 h 432"/>
                  <a:gd name="T22" fmla="*/ 0 w 1056"/>
                  <a:gd name="T23" fmla="*/ 0 h 43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56"/>
                  <a:gd name="T37" fmla="*/ 0 h 432"/>
                  <a:gd name="T38" fmla="*/ 1056 w 1056"/>
                  <a:gd name="T39" fmla="*/ 432 h 43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56" h="432">
                    <a:moveTo>
                      <a:pt x="48" y="0"/>
                    </a:moveTo>
                    <a:lnTo>
                      <a:pt x="912" y="0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1056" y="0"/>
                    </a:lnTo>
                    <a:lnTo>
                      <a:pt x="0" y="0"/>
                    </a:lnTo>
                    <a:lnTo>
                      <a:pt x="0" y="288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96" y="432"/>
                    </a:lnTo>
                    <a:lnTo>
                      <a:pt x="0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Rectangle 20"/>
              <p:cNvSpPr>
                <a:spLocks noChangeArrowheads="1"/>
              </p:cNvSpPr>
              <p:nvPr/>
            </p:nvSpPr>
            <p:spPr bwMode="auto">
              <a:xfrm>
                <a:off x="1872" y="2016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2438400" y="3048000"/>
            <a:ext cx="1676400" cy="685800"/>
            <a:chOff x="1872" y="2016"/>
            <a:chExt cx="1056" cy="432"/>
          </a:xfrm>
        </p:grpSpPr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872" y="2016"/>
              <a:ext cx="1056" cy="432"/>
            </a:xfrm>
            <a:custGeom>
              <a:avLst/>
              <a:gdLst>
                <a:gd name="T0" fmla="*/ 48 w 1056"/>
                <a:gd name="T1" fmla="*/ 0 h 432"/>
                <a:gd name="T2" fmla="*/ 912 w 1056"/>
                <a:gd name="T3" fmla="*/ 0 h 432"/>
                <a:gd name="T4" fmla="*/ 912 w 1056"/>
                <a:gd name="T5" fmla="*/ 288 h 432"/>
                <a:gd name="T6" fmla="*/ 1056 w 1056"/>
                <a:gd name="T7" fmla="*/ 432 h 432"/>
                <a:gd name="T8" fmla="*/ 1056 w 1056"/>
                <a:gd name="T9" fmla="*/ 0 h 432"/>
                <a:gd name="T10" fmla="*/ 0 w 1056"/>
                <a:gd name="T11" fmla="*/ 0 h 432"/>
                <a:gd name="T12" fmla="*/ 0 w 1056"/>
                <a:gd name="T13" fmla="*/ 288 h 432"/>
                <a:gd name="T14" fmla="*/ 912 w 1056"/>
                <a:gd name="T15" fmla="*/ 288 h 432"/>
                <a:gd name="T16" fmla="*/ 1056 w 1056"/>
                <a:gd name="T17" fmla="*/ 432 h 432"/>
                <a:gd name="T18" fmla="*/ 96 w 1056"/>
                <a:gd name="T19" fmla="*/ 432 h 432"/>
                <a:gd name="T20" fmla="*/ 0 w 1056"/>
                <a:gd name="T21" fmla="*/ 288 h 432"/>
                <a:gd name="T22" fmla="*/ 0 w 1056"/>
                <a:gd name="T23" fmla="*/ 0 h 4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56"/>
                <a:gd name="T37" fmla="*/ 0 h 432"/>
                <a:gd name="T38" fmla="*/ 1056 w 1056"/>
                <a:gd name="T39" fmla="*/ 432 h 4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56" h="432">
                  <a:moveTo>
                    <a:pt x="48" y="0"/>
                  </a:moveTo>
                  <a:lnTo>
                    <a:pt x="912" y="0"/>
                  </a:lnTo>
                  <a:lnTo>
                    <a:pt x="912" y="288"/>
                  </a:lnTo>
                  <a:lnTo>
                    <a:pt x="1056" y="432"/>
                  </a:lnTo>
                  <a:lnTo>
                    <a:pt x="1056" y="0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912" y="288"/>
                  </a:lnTo>
                  <a:lnTo>
                    <a:pt x="1056" y="432"/>
                  </a:lnTo>
                  <a:lnTo>
                    <a:pt x="96" y="432"/>
                  </a:lnTo>
                  <a:lnTo>
                    <a:pt x="0" y="288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1872" y="2016"/>
              <a:ext cx="91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24"/>
          <p:cNvGrpSpPr>
            <a:grpSpLocks/>
          </p:cNvGrpSpPr>
          <p:nvPr/>
        </p:nvGrpSpPr>
        <p:grpSpPr bwMode="auto">
          <a:xfrm rot="16200000" flipV="1">
            <a:off x="4343400" y="4191000"/>
            <a:ext cx="1676400" cy="1371600"/>
            <a:chOff x="1968" y="2112"/>
            <a:chExt cx="1056" cy="864"/>
          </a:xfrm>
        </p:grpSpPr>
        <p:grpSp>
          <p:nvGrpSpPr>
            <p:cNvPr id="25" name="Group 25"/>
            <p:cNvGrpSpPr>
              <a:grpSpLocks/>
            </p:cNvGrpSpPr>
            <p:nvPr/>
          </p:nvGrpSpPr>
          <p:grpSpPr bwMode="auto">
            <a:xfrm>
              <a:off x="1968" y="2112"/>
              <a:ext cx="1056" cy="864"/>
              <a:chOff x="1872" y="2016"/>
              <a:chExt cx="1056" cy="864"/>
            </a:xfrm>
          </p:grpSpPr>
          <p:grpSp>
            <p:nvGrpSpPr>
              <p:cNvPr id="29" name="Group 28"/>
              <p:cNvGrpSpPr>
                <a:grpSpLocks/>
              </p:cNvGrpSpPr>
              <p:nvPr/>
            </p:nvGrpSpPr>
            <p:grpSpPr bwMode="auto">
              <a:xfrm>
                <a:off x="1872" y="2016"/>
                <a:ext cx="1056" cy="432"/>
                <a:chOff x="1872" y="2016"/>
                <a:chExt cx="1056" cy="432"/>
              </a:xfrm>
            </p:grpSpPr>
            <p:sp>
              <p:nvSpPr>
                <p:cNvPr id="33" name="Freeform 27"/>
                <p:cNvSpPr>
                  <a:spLocks/>
                </p:cNvSpPr>
                <p:nvPr/>
              </p:nvSpPr>
              <p:spPr bwMode="auto">
                <a:xfrm>
                  <a:off x="1872" y="2016"/>
                  <a:ext cx="1056" cy="432"/>
                </a:xfrm>
                <a:custGeom>
                  <a:avLst/>
                  <a:gdLst>
                    <a:gd name="T0" fmla="*/ 48 w 1056"/>
                    <a:gd name="T1" fmla="*/ 0 h 432"/>
                    <a:gd name="T2" fmla="*/ 912 w 1056"/>
                    <a:gd name="T3" fmla="*/ 0 h 432"/>
                    <a:gd name="T4" fmla="*/ 912 w 1056"/>
                    <a:gd name="T5" fmla="*/ 288 h 432"/>
                    <a:gd name="T6" fmla="*/ 1056 w 1056"/>
                    <a:gd name="T7" fmla="*/ 432 h 432"/>
                    <a:gd name="T8" fmla="*/ 1056 w 1056"/>
                    <a:gd name="T9" fmla="*/ 0 h 432"/>
                    <a:gd name="T10" fmla="*/ 0 w 1056"/>
                    <a:gd name="T11" fmla="*/ 0 h 432"/>
                    <a:gd name="T12" fmla="*/ 0 w 1056"/>
                    <a:gd name="T13" fmla="*/ 288 h 432"/>
                    <a:gd name="T14" fmla="*/ 912 w 1056"/>
                    <a:gd name="T15" fmla="*/ 288 h 432"/>
                    <a:gd name="T16" fmla="*/ 1056 w 1056"/>
                    <a:gd name="T17" fmla="*/ 432 h 432"/>
                    <a:gd name="T18" fmla="*/ 96 w 1056"/>
                    <a:gd name="T19" fmla="*/ 432 h 432"/>
                    <a:gd name="T20" fmla="*/ 0 w 1056"/>
                    <a:gd name="T21" fmla="*/ 288 h 432"/>
                    <a:gd name="T22" fmla="*/ 0 w 1056"/>
                    <a:gd name="T23" fmla="*/ 0 h 43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056"/>
                    <a:gd name="T37" fmla="*/ 0 h 432"/>
                    <a:gd name="T38" fmla="*/ 1056 w 1056"/>
                    <a:gd name="T39" fmla="*/ 432 h 43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056" h="432">
                      <a:moveTo>
                        <a:pt x="48" y="0"/>
                      </a:moveTo>
                      <a:lnTo>
                        <a:pt x="912" y="0"/>
                      </a:lnTo>
                      <a:lnTo>
                        <a:pt x="912" y="288"/>
                      </a:lnTo>
                      <a:lnTo>
                        <a:pt x="1056" y="432"/>
                      </a:lnTo>
                      <a:lnTo>
                        <a:pt x="1056" y="0"/>
                      </a:ln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912" y="288"/>
                      </a:lnTo>
                      <a:lnTo>
                        <a:pt x="1056" y="432"/>
                      </a:lnTo>
                      <a:lnTo>
                        <a:pt x="96" y="432"/>
                      </a:lnTo>
                      <a:lnTo>
                        <a:pt x="0" y="28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Rectangle 28"/>
                <p:cNvSpPr>
                  <a:spLocks noChangeArrowheads="1"/>
                </p:cNvSpPr>
                <p:nvPr/>
              </p:nvSpPr>
              <p:spPr bwMode="auto">
                <a:xfrm>
                  <a:off x="1872" y="2016"/>
                  <a:ext cx="91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29"/>
              <p:cNvGrpSpPr>
                <a:grpSpLocks/>
              </p:cNvGrpSpPr>
              <p:nvPr/>
            </p:nvGrpSpPr>
            <p:grpSpPr bwMode="auto">
              <a:xfrm flipV="1">
                <a:off x="1872" y="2448"/>
                <a:ext cx="1056" cy="432"/>
                <a:chOff x="1872" y="2016"/>
                <a:chExt cx="1056" cy="432"/>
              </a:xfrm>
            </p:grpSpPr>
            <p:sp>
              <p:nvSpPr>
                <p:cNvPr id="31" name="Freeform 30"/>
                <p:cNvSpPr>
                  <a:spLocks/>
                </p:cNvSpPr>
                <p:nvPr/>
              </p:nvSpPr>
              <p:spPr bwMode="auto">
                <a:xfrm>
                  <a:off x="1872" y="2016"/>
                  <a:ext cx="1056" cy="432"/>
                </a:xfrm>
                <a:custGeom>
                  <a:avLst/>
                  <a:gdLst>
                    <a:gd name="T0" fmla="*/ 48 w 1056"/>
                    <a:gd name="T1" fmla="*/ 0 h 432"/>
                    <a:gd name="T2" fmla="*/ 912 w 1056"/>
                    <a:gd name="T3" fmla="*/ 0 h 432"/>
                    <a:gd name="T4" fmla="*/ 912 w 1056"/>
                    <a:gd name="T5" fmla="*/ 288 h 432"/>
                    <a:gd name="T6" fmla="*/ 1056 w 1056"/>
                    <a:gd name="T7" fmla="*/ 432 h 432"/>
                    <a:gd name="T8" fmla="*/ 1056 w 1056"/>
                    <a:gd name="T9" fmla="*/ 0 h 432"/>
                    <a:gd name="T10" fmla="*/ 0 w 1056"/>
                    <a:gd name="T11" fmla="*/ 0 h 432"/>
                    <a:gd name="T12" fmla="*/ 0 w 1056"/>
                    <a:gd name="T13" fmla="*/ 288 h 432"/>
                    <a:gd name="T14" fmla="*/ 912 w 1056"/>
                    <a:gd name="T15" fmla="*/ 288 h 432"/>
                    <a:gd name="T16" fmla="*/ 1056 w 1056"/>
                    <a:gd name="T17" fmla="*/ 432 h 432"/>
                    <a:gd name="T18" fmla="*/ 96 w 1056"/>
                    <a:gd name="T19" fmla="*/ 432 h 432"/>
                    <a:gd name="T20" fmla="*/ 0 w 1056"/>
                    <a:gd name="T21" fmla="*/ 288 h 432"/>
                    <a:gd name="T22" fmla="*/ 0 w 1056"/>
                    <a:gd name="T23" fmla="*/ 0 h 43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056"/>
                    <a:gd name="T37" fmla="*/ 0 h 432"/>
                    <a:gd name="T38" fmla="*/ 1056 w 1056"/>
                    <a:gd name="T39" fmla="*/ 432 h 432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056" h="432">
                      <a:moveTo>
                        <a:pt x="48" y="0"/>
                      </a:moveTo>
                      <a:lnTo>
                        <a:pt x="912" y="0"/>
                      </a:lnTo>
                      <a:lnTo>
                        <a:pt x="912" y="288"/>
                      </a:lnTo>
                      <a:lnTo>
                        <a:pt x="1056" y="432"/>
                      </a:lnTo>
                      <a:lnTo>
                        <a:pt x="1056" y="0"/>
                      </a:ln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912" y="288"/>
                      </a:lnTo>
                      <a:lnTo>
                        <a:pt x="1056" y="432"/>
                      </a:lnTo>
                      <a:lnTo>
                        <a:pt x="96" y="432"/>
                      </a:lnTo>
                      <a:lnTo>
                        <a:pt x="0" y="28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2016"/>
                  <a:ext cx="91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" name="Group 32"/>
            <p:cNvGrpSpPr>
              <a:grpSpLocks/>
            </p:cNvGrpSpPr>
            <p:nvPr/>
          </p:nvGrpSpPr>
          <p:grpSpPr bwMode="auto">
            <a:xfrm>
              <a:off x="1968" y="2112"/>
              <a:ext cx="1056" cy="432"/>
              <a:chOff x="1872" y="2016"/>
              <a:chExt cx="1056" cy="432"/>
            </a:xfrm>
          </p:grpSpPr>
          <p:sp>
            <p:nvSpPr>
              <p:cNvPr id="27" name="Freeform 33"/>
              <p:cNvSpPr>
                <a:spLocks/>
              </p:cNvSpPr>
              <p:nvPr/>
            </p:nvSpPr>
            <p:spPr bwMode="auto">
              <a:xfrm>
                <a:off x="1872" y="2016"/>
                <a:ext cx="1056" cy="432"/>
              </a:xfrm>
              <a:custGeom>
                <a:avLst/>
                <a:gdLst>
                  <a:gd name="T0" fmla="*/ 48 w 1056"/>
                  <a:gd name="T1" fmla="*/ 0 h 432"/>
                  <a:gd name="T2" fmla="*/ 912 w 1056"/>
                  <a:gd name="T3" fmla="*/ 0 h 432"/>
                  <a:gd name="T4" fmla="*/ 912 w 1056"/>
                  <a:gd name="T5" fmla="*/ 288 h 432"/>
                  <a:gd name="T6" fmla="*/ 1056 w 1056"/>
                  <a:gd name="T7" fmla="*/ 432 h 432"/>
                  <a:gd name="T8" fmla="*/ 1056 w 1056"/>
                  <a:gd name="T9" fmla="*/ 0 h 432"/>
                  <a:gd name="T10" fmla="*/ 0 w 1056"/>
                  <a:gd name="T11" fmla="*/ 0 h 432"/>
                  <a:gd name="T12" fmla="*/ 0 w 1056"/>
                  <a:gd name="T13" fmla="*/ 288 h 432"/>
                  <a:gd name="T14" fmla="*/ 912 w 1056"/>
                  <a:gd name="T15" fmla="*/ 288 h 432"/>
                  <a:gd name="T16" fmla="*/ 1056 w 1056"/>
                  <a:gd name="T17" fmla="*/ 432 h 432"/>
                  <a:gd name="T18" fmla="*/ 96 w 1056"/>
                  <a:gd name="T19" fmla="*/ 432 h 432"/>
                  <a:gd name="T20" fmla="*/ 0 w 1056"/>
                  <a:gd name="T21" fmla="*/ 288 h 432"/>
                  <a:gd name="T22" fmla="*/ 0 w 1056"/>
                  <a:gd name="T23" fmla="*/ 0 h 43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56"/>
                  <a:gd name="T37" fmla="*/ 0 h 432"/>
                  <a:gd name="T38" fmla="*/ 1056 w 1056"/>
                  <a:gd name="T39" fmla="*/ 432 h 43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56" h="432">
                    <a:moveTo>
                      <a:pt x="48" y="0"/>
                    </a:moveTo>
                    <a:lnTo>
                      <a:pt x="912" y="0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1056" y="0"/>
                    </a:lnTo>
                    <a:lnTo>
                      <a:pt x="0" y="0"/>
                    </a:lnTo>
                    <a:lnTo>
                      <a:pt x="0" y="288"/>
                    </a:lnTo>
                    <a:lnTo>
                      <a:pt x="912" y="288"/>
                    </a:lnTo>
                    <a:lnTo>
                      <a:pt x="1056" y="432"/>
                    </a:lnTo>
                    <a:lnTo>
                      <a:pt x="96" y="432"/>
                    </a:lnTo>
                    <a:lnTo>
                      <a:pt x="0" y="28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Rectangle 34"/>
              <p:cNvSpPr>
                <a:spLocks noChangeArrowheads="1"/>
              </p:cNvSpPr>
              <p:nvPr/>
            </p:nvSpPr>
            <p:spPr bwMode="auto">
              <a:xfrm>
                <a:off x="1872" y="2016"/>
                <a:ext cx="91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5" name="Group 35"/>
          <p:cNvGrpSpPr>
            <a:grpSpLocks/>
          </p:cNvGrpSpPr>
          <p:nvPr/>
        </p:nvGrpSpPr>
        <p:grpSpPr bwMode="auto">
          <a:xfrm>
            <a:off x="6172200" y="5257800"/>
            <a:ext cx="1981200" cy="762000"/>
            <a:chOff x="4032" y="3072"/>
            <a:chExt cx="1248" cy="480"/>
          </a:xfrm>
        </p:grpSpPr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4032" y="3072"/>
              <a:ext cx="912" cy="336"/>
            </a:xfrm>
            <a:custGeom>
              <a:avLst/>
              <a:gdLst>
                <a:gd name="T0" fmla="*/ 0 w 912"/>
                <a:gd name="T1" fmla="*/ 336 h 336"/>
                <a:gd name="T2" fmla="*/ 528 w 912"/>
                <a:gd name="T3" fmla="*/ 0 h 336"/>
                <a:gd name="T4" fmla="*/ 912 w 912"/>
                <a:gd name="T5" fmla="*/ 0 h 336"/>
                <a:gd name="T6" fmla="*/ 384 w 912"/>
                <a:gd name="T7" fmla="*/ 336 h 336"/>
                <a:gd name="T8" fmla="*/ 0 w 912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2"/>
                <a:gd name="T16" fmla="*/ 0 h 336"/>
                <a:gd name="T17" fmla="*/ 912 w 912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2" h="336">
                  <a:moveTo>
                    <a:pt x="0" y="336"/>
                  </a:moveTo>
                  <a:lnTo>
                    <a:pt x="528" y="0"/>
                  </a:lnTo>
                  <a:lnTo>
                    <a:pt x="912" y="0"/>
                  </a:lnTo>
                  <a:lnTo>
                    <a:pt x="384" y="336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4032" y="3408"/>
              <a:ext cx="384" cy="144"/>
            </a:xfrm>
            <a:custGeom>
              <a:avLst/>
              <a:gdLst>
                <a:gd name="T0" fmla="*/ 0 w 384"/>
                <a:gd name="T1" fmla="*/ 0 h 144"/>
                <a:gd name="T2" fmla="*/ 0 w 384"/>
                <a:gd name="T3" fmla="*/ 144 h 144"/>
                <a:gd name="T4" fmla="*/ 288 w 384"/>
                <a:gd name="T5" fmla="*/ 144 h 144"/>
                <a:gd name="T6" fmla="*/ 384 w 384"/>
                <a:gd name="T7" fmla="*/ 0 h 144"/>
                <a:gd name="T8" fmla="*/ 0 w 384"/>
                <a:gd name="T9" fmla="*/ 0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144"/>
                <a:gd name="T17" fmla="*/ 384 w 384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144">
                  <a:moveTo>
                    <a:pt x="0" y="0"/>
                  </a:moveTo>
                  <a:lnTo>
                    <a:pt x="0" y="144"/>
                  </a:lnTo>
                  <a:lnTo>
                    <a:pt x="288" y="144"/>
                  </a:lnTo>
                  <a:lnTo>
                    <a:pt x="38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4464" y="3072"/>
              <a:ext cx="528" cy="480"/>
            </a:xfrm>
            <a:custGeom>
              <a:avLst/>
              <a:gdLst>
                <a:gd name="T0" fmla="*/ 528 w 528"/>
                <a:gd name="T1" fmla="*/ 0 h 480"/>
                <a:gd name="T2" fmla="*/ 0 w 528"/>
                <a:gd name="T3" fmla="*/ 336 h 480"/>
                <a:gd name="T4" fmla="*/ 96 w 528"/>
                <a:gd name="T5" fmla="*/ 480 h 480"/>
                <a:gd name="T6" fmla="*/ 336 w 528"/>
                <a:gd name="T7" fmla="*/ 480 h 480"/>
                <a:gd name="T8" fmla="*/ 336 w 528"/>
                <a:gd name="T9" fmla="*/ 336 h 480"/>
                <a:gd name="T10" fmla="*/ 0 w 528"/>
                <a:gd name="T11" fmla="*/ 336 h 480"/>
                <a:gd name="T12" fmla="*/ 528 w 528"/>
                <a:gd name="T13" fmla="*/ 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8"/>
                <a:gd name="T22" fmla="*/ 0 h 480"/>
                <a:gd name="T23" fmla="*/ 528 w 528"/>
                <a:gd name="T24" fmla="*/ 48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8" h="480">
                  <a:moveTo>
                    <a:pt x="528" y="0"/>
                  </a:moveTo>
                  <a:lnTo>
                    <a:pt x="0" y="336"/>
                  </a:lnTo>
                  <a:lnTo>
                    <a:pt x="96" y="480"/>
                  </a:lnTo>
                  <a:lnTo>
                    <a:pt x="336" y="480"/>
                  </a:lnTo>
                  <a:lnTo>
                    <a:pt x="336" y="336"/>
                  </a:lnTo>
                  <a:lnTo>
                    <a:pt x="0" y="336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4464" y="3072"/>
              <a:ext cx="816" cy="336"/>
            </a:xfrm>
            <a:custGeom>
              <a:avLst/>
              <a:gdLst>
                <a:gd name="T0" fmla="*/ 0 w 816"/>
                <a:gd name="T1" fmla="*/ 336 h 336"/>
                <a:gd name="T2" fmla="*/ 528 w 816"/>
                <a:gd name="T3" fmla="*/ 0 h 336"/>
                <a:gd name="T4" fmla="*/ 816 w 816"/>
                <a:gd name="T5" fmla="*/ 0 h 336"/>
                <a:gd name="T6" fmla="*/ 336 w 816"/>
                <a:gd name="T7" fmla="*/ 336 h 336"/>
                <a:gd name="T8" fmla="*/ 0 w 816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336"/>
                <a:gd name="T17" fmla="*/ 816 w 816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336">
                  <a:moveTo>
                    <a:pt x="0" y="336"/>
                  </a:moveTo>
                  <a:lnTo>
                    <a:pt x="528" y="0"/>
                  </a:lnTo>
                  <a:lnTo>
                    <a:pt x="816" y="0"/>
                  </a:lnTo>
                  <a:lnTo>
                    <a:pt x="336" y="336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4800" y="3072"/>
              <a:ext cx="480" cy="480"/>
            </a:xfrm>
            <a:custGeom>
              <a:avLst/>
              <a:gdLst>
                <a:gd name="T0" fmla="*/ 0 w 480"/>
                <a:gd name="T1" fmla="*/ 480 h 480"/>
                <a:gd name="T2" fmla="*/ 480 w 480"/>
                <a:gd name="T3" fmla="*/ 144 h 480"/>
                <a:gd name="T4" fmla="*/ 480 w 480"/>
                <a:gd name="T5" fmla="*/ 0 h 480"/>
                <a:gd name="T6" fmla="*/ 0 w 480"/>
                <a:gd name="T7" fmla="*/ 336 h 480"/>
                <a:gd name="T8" fmla="*/ 0 w 480"/>
                <a:gd name="T9" fmla="*/ 480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0"/>
                <a:gd name="T16" fmla="*/ 0 h 480"/>
                <a:gd name="T17" fmla="*/ 480 w 480"/>
                <a:gd name="T18" fmla="*/ 480 h 4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0" h="480">
                  <a:moveTo>
                    <a:pt x="0" y="480"/>
                  </a:moveTo>
                  <a:lnTo>
                    <a:pt x="480" y="144"/>
                  </a:lnTo>
                  <a:lnTo>
                    <a:pt x="480" y="0"/>
                  </a:lnTo>
                  <a:lnTo>
                    <a:pt x="0" y="336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41"/>
          <p:cNvSpPr>
            <a:spLocks noChangeArrowheads="1"/>
          </p:cNvSpPr>
          <p:nvPr/>
        </p:nvSpPr>
        <p:spPr bwMode="auto">
          <a:xfrm>
            <a:off x="1219200" y="2286000"/>
            <a:ext cx="762000" cy="990600"/>
          </a:xfrm>
          <a:prstGeom prst="parallelogram">
            <a:avLst>
              <a:gd name="adj" fmla="val 81458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AutoShape 42"/>
          <p:cNvSpPr>
            <a:spLocks noChangeArrowheads="1"/>
          </p:cNvSpPr>
          <p:nvPr/>
        </p:nvSpPr>
        <p:spPr bwMode="auto">
          <a:xfrm>
            <a:off x="3657600" y="2743200"/>
            <a:ext cx="762000" cy="990600"/>
          </a:xfrm>
          <a:prstGeom prst="parallelogram">
            <a:avLst>
              <a:gd name="adj" fmla="val 81458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43"/>
          <p:cNvSpPr>
            <a:spLocks noChangeArrowheads="1"/>
          </p:cNvSpPr>
          <p:nvPr/>
        </p:nvSpPr>
        <p:spPr bwMode="auto">
          <a:xfrm>
            <a:off x="5105400" y="4419600"/>
            <a:ext cx="762000" cy="990600"/>
          </a:xfrm>
          <a:prstGeom prst="parallelogram">
            <a:avLst>
              <a:gd name="adj" fmla="val 81458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44"/>
          <p:cNvSpPr>
            <a:spLocks noChangeArrowheads="1"/>
          </p:cNvSpPr>
          <p:nvPr/>
        </p:nvSpPr>
        <p:spPr bwMode="auto">
          <a:xfrm>
            <a:off x="6172200" y="5867400"/>
            <a:ext cx="762000" cy="990600"/>
          </a:xfrm>
          <a:prstGeom prst="parallelogram">
            <a:avLst>
              <a:gd name="adj" fmla="val 81458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45"/>
          <p:cNvSpPr>
            <a:spLocks/>
          </p:cNvSpPr>
          <p:nvPr/>
        </p:nvSpPr>
        <p:spPr bwMode="auto">
          <a:xfrm>
            <a:off x="1201738" y="2884488"/>
            <a:ext cx="223837" cy="322262"/>
          </a:xfrm>
          <a:custGeom>
            <a:avLst/>
            <a:gdLst>
              <a:gd name="T0" fmla="*/ 2147483647 w 141"/>
              <a:gd name="T1" fmla="*/ 2147483647 h 203"/>
              <a:gd name="T2" fmla="*/ 2147483647 w 141"/>
              <a:gd name="T3" fmla="*/ 2147483647 h 203"/>
              <a:gd name="T4" fmla="*/ 2147483647 w 141"/>
              <a:gd name="T5" fmla="*/ 2147483647 h 203"/>
              <a:gd name="T6" fmla="*/ 2147483647 w 141"/>
              <a:gd name="T7" fmla="*/ 2147483647 h 203"/>
              <a:gd name="T8" fmla="*/ 2147483647 w 141"/>
              <a:gd name="T9" fmla="*/ 2147483647 h 203"/>
              <a:gd name="T10" fmla="*/ 2147483647 w 141"/>
              <a:gd name="T11" fmla="*/ 2147483647 h 203"/>
              <a:gd name="T12" fmla="*/ 2147483647 w 141"/>
              <a:gd name="T13" fmla="*/ 2147483647 h 203"/>
              <a:gd name="T14" fmla="*/ 2147483647 w 141"/>
              <a:gd name="T15" fmla="*/ 2147483647 h 203"/>
              <a:gd name="T16" fmla="*/ 2147483647 w 141"/>
              <a:gd name="T17" fmla="*/ 2147483647 h 203"/>
              <a:gd name="T18" fmla="*/ 2147483647 w 141"/>
              <a:gd name="T19" fmla="*/ 2147483647 h 203"/>
              <a:gd name="T20" fmla="*/ 2147483647 w 141"/>
              <a:gd name="T21" fmla="*/ 2147483647 h 203"/>
              <a:gd name="T22" fmla="*/ 2147483647 w 141"/>
              <a:gd name="T23" fmla="*/ 2147483647 h 203"/>
              <a:gd name="T24" fmla="*/ 2147483647 w 141"/>
              <a:gd name="T25" fmla="*/ 2147483647 h 203"/>
              <a:gd name="T26" fmla="*/ 2147483647 w 141"/>
              <a:gd name="T27" fmla="*/ 2147483647 h 203"/>
              <a:gd name="T28" fmla="*/ 0 w 141"/>
              <a:gd name="T29" fmla="*/ 2147483647 h 203"/>
              <a:gd name="T30" fmla="*/ 0 w 141"/>
              <a:gd name="T31" fmla="*/ 2147483647 h 203"/>
              <a:gd name="T32" fmla="*/ 2147483647 w 141"/>
              <a:gd name="T33" fmla="*/ 2147483647 h 203"/>
              <a:gd name="T34" fmla="*/ 2147483647 w 141"/>
              <a:gd name="T35" fmla="*/ 2147483647 h 203"/>
              <a:gd name="T36" fmla="*/ 2147483647 w 141"/>
              <a:gd name="T37" fmla="*/ 2147483647 h 203"/>
              <a:gd name="T38" fmla="*/ 2147483647 w 141"/>
              <a:gd name="T39" fmla="*/ 2147483647 h 203"/>
              <a:gd name="T40" fmla="*/ 2147483647 w 141"/>
              <a:gd name="T41" fmla="*/ 2147483647 h 203"/>
              <a:gd name="T42" fmla="*/ 2147483647 w 141"/>
              <a:gd name="T43" fmla="*/ 2147483647 h 20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41"/>
              <a:gd name="T67" fmla="*/ 0 h 203"/>
              <a:gd name="T68" fmla="*/ 141 w 141"/>
              <a:gd name="T69" fmla="*/ 203 h 20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41" h="203">
                <a:moveTo>
                  <a:pt x="25" y="150"/>
                </a:moveTo>
                <a:cubicBezTo>
                  <a:pt x="51" y="122"/>
                  <a:pt x="87" y="126"/>
                  <a:pt x="123" y="117"/>
                </a:cubicBezTo>
                <a:cubicBezTo>
                  <a:pt x="98" y="114"/>
                  <a:pt x="72" y="118"/>
                  <a:pt x="49" y="108"/>
                </a:cubicBezTo>
                <a:cubicBezTo>
                  <a:pt x="42" y="105"/>
                  <a:pt x="66" y="100"/>
                  <a:pt x="66" y="92"/>
                </a:cubicBezTo>
                <a:cubicBezTo>
                  <a:pt x="66" y="84"/>
                  <a:pt x="55" y="81"/>
                  <a:pt x="49" y="76"/>
                </a:cubicBezTo>
                <a:cubicBezTo>
                  <a:pt x="68" y="73"/>
                  <a:pt x="88" y="71"/>
                  <a:pt x="107" y="67"/>
                </a:cubicBezTo>
                <a:cubicBezTo>
                  <a:pt x="116" y="65"/>
                  <a:pt x="141" y="59"/>
                  <a:pt x="132" y="59"/>
                </a:cubicBezTo>
                <a:cubicBezTo>
                  <a:pt x="121" y="59"/>
                  <a:pt x="110" y="64"/>
                  <a:pt x="99" y="67"/>
                </a:cubicBezTo>
                <a:cubicBezTo>
                  <a:pt x="91" y="92"/>
                  <a:pt x="87" y="118"/>
                  <a:pt x="74" y="141"/>
                </a:cubicBezTo>
                <a:cubicBezTo>
                  <a:pt x="69" y="150"/>
                  <a:pt x="58" y="163"/>
                  <a:pt x="49" y="158"/>
                </a:cubicBezTo>
                <a:cubicBezTo>
                  <a:pt x="41" y="154"/>
                  <a:pt x="55" y="141"/>
                  <a:pt x="58" y="133"/>
                </a:cubicBezTo>
                <a:cubicBezTo>
                  <a:pt x="50" y="130"/>
                  <a:pt x="40" y="120"/>
                  <a:pt x="33" y="125"/>
                </a:cubicBezTo>
                <a:cubicBezTo>
                  <a:pt x="24" y="132"/>
                  <a:pt x="36" y="158"/>
                  <a:pt x="25" y="158"/>
                </a:cubicBezTo>
                <a:cubicBezTo>
                  <a:pt x="14" y="158"/>
                  <a:pt x="21" y="135"/>
                  <a:pt x="16" y="125"/>
                </a:cubicBezTo>
                <a:cubicBezTo>
                  <a:pt x="13" y="118"/>
                  <a:pt x="5" y="114"/>
                  <a:pt x="0" y="108"/>
                </a:cubicBezTo>
                <a:cubicBezTo>
                  <a:pt x="18" y="203"/>
                  <a:pt x="0" y="116"/>
                  <a:pt x="0" y="59"/>
                </a:cubicBezTo>
                <a:cubicBezTo>
                  <a:pt x="0" y="48"/>
                  <a:pt x="1" y="83"/>
                  <a:pt x="8" y="92"/>
                </a:cubicBezTo>
                <a:cubicBezTo>
                  <a:pt x="13" y="99"/>
                  <a:pt x="25" y="97"/>
                  <a:pt x="33" y="100"/>
                </a:cubicBezTo>
                <a:cubicBezTo>
                  <a:pt x="38" y="79"/>
                  <a:pt x="79" y="0"/>
                  <a:pt x="41" y="92"/>
                </a:cubicBezTo>
                <a:cubicBezTo>
                  <a:pt x="44" y="117"/>
                  <a:pt x="41" y="143"/>
                  <a:pt x="49" y="166"/>
                </a:cubicBezTo>
                <a:cubicBezTo>
                  <a:pt x="52" y="174"/>
                  <a:pt x="65" y="146"/>
                  <a:pt x="58" y="141"/>
                </a:cubicBezTo>
                <a:cubicBezTo>
                  <a:pt x="49" y="135"/>
                  <a:pt x="36" y="147"/>
                  <a:pt x="25" y="15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46"/>
          <p:cNvSpPr>
            <a:spLocks/>
          </p:cNvSpPr>
          <p:nvPr/>
        </p:nvSpPr>
        <p:spPr bwMode="auto">
          <a:xfrm>
            <a:off x="3505200" y="3581400"/>
            <a:ext cx="223838" cy="322263"/>
          </a:xfrm>
          <a:custGeom>
            <a:avLst/>
            <a:gdLst>
              <a:gd name="T0" fmla="*/ 2147483647 w 141"/>
              <a:gd name="T1" fmla="*/ 2147483647 h 203"/>
              <a:gd name="T2" fmla="*/ 2147483647 w 141"/>
              <a:gd name="T3" fmla="*/ 2147483647 h 203"/>
              <a:gd name="T4" fmla="*/ 2147483647 w 141"/>
              <a:gd name="T5" fmla="*/ 2147483647 h 203"/>
              <a:gd name="T6" fmla="*/ 2147483647 w 141"/>
              <a:gd name="T7" fmla="*/ 2147483647 h 203"/>
              <a:gd name="T8" fmla="*/ 2147483647 w 141"/>
              <a:gd name="T9" fmla="*/ 2147483647 h 203"/>
              <a:gd name="T10" fmla="*/ 2147483647 w 141"/>
              <a:gd name="T11" fmla="*/ 2147483647 h 203"/>
              <a:gd name="T12" fmla="*/ 2147483647 w 141"/>
              <a:gd name="T13" fmla="*/ 2147483647 h 203"/>
              <a:gd name="T14" fmla="*/ 2147483647 w 141"/>
              <a:gd name="T15" fmla="*/ 2147483647 h 203"/>
              <a:gd name="T16" fmla="*/ 2147483647 w 141"/>
              <a:gd name="T17" fmla="*/ 2147483647 h 203"/>
              <a:gd name="T18" fmla="*/ 2147483647 w 141"/>
              <a:gd name="T19" fmla="*/ 2147483647 h 203"/>
              <a:gd name="T20" fmla="*/ 2147483647 w 141"/>
              <a:gd name="T21" fmla="*/ 2147483647 h 203"/>
              <a:gd name="T22" fmla="*/ 2147483647 w 141"/>
              <a:gd name="T23" fmla="*/ 2147483647 h 203"/>
              <a:gd name="T24" fmla="*/ 2147483647 w 141"/>
              <a:gd name="T25" fmla="*/ 2147483647 h 203"/>
              <a:gd name="T26" fmla="*/ 2147483647 w 141"/>
              <a:gd name="T27" fmla="*/ 2147483647 h 203"/>
              <a:gd name="T28" fmla="*/ 0 w 141"/>
              <a:gd name="T29" fmla="*/ 2147483647 h 203"/>
              <a:gd name="T30" fmla="*/ 0 w 141"/>
              <a:gd name="T31" fmla="*/ 2147483647 h 203"/>
              <a:gd name="T32" fmla="*/ 2147483647 w 141"/>
              <a:gd name="T33" fmla="*/ 2147483647 h 203"/>
              <a:gd name="T34" fmla="*/ 2147483647 w 141"/>
              <a:gd name="T35" fmla="*/ 2147483647 h 203"/>
              <a:gd name="T36" fmla="*/ 2147483647 w 141"/>
              <a:gd name="T37" fmla="*/ 2147483647 h 203"/>
              <a:gd name="T38" fmla="*/ 2147483647 w 141"/>
              <a:gd name="T39" fmla="*/ 2147483647 h 203"/>
              <a:gd name="T40" fmla="*/ 2147483647 w 141"/>
              <a:gd name="T41" fmla="*/ 2147483647 h 203"/>
              <a:gd name="T42" fmla="*/ 2147483647 w 141"/>
              <a:gd name="T43" fmla="*/ 2147483647 h 20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41"/>
              <a:gd name="T67" fmla="*/ 0 h 203"/>
              <a:gd name="T68" fmla="*/ 141 w 141"/>
              <a:gd name="T69" fmla="*/ 203 h 20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41" h="203">
                <a:moveTo>
                  <a:pt x="25" y="150"/>
                </a:moveTo>
                <a:cubicBezTo>
                  <a:pt x="51" y="122"/>
                  <a:pt x="87" y="126"/>
                  <a:pt x="123" y="117"/>
                </a:cubicBezTo>
                <a:cubicBezTo>
                  <a:pt x="98" y="114"/>
                  <a:pt x="72" y="118"/>
                  <a:pt x="49" y="108"/>
                </a:cubicBezTo>
                <a:cubicBezTo>
                  <a:pt x="42" y="105"/>
                  <a:pt x="66" y="100"/>
                  <a:pt x="66" y="92"/>
                </a:cubicBezTo>
                <a:cubicBezTo>
                  <a:pt x="66" y="84"/>
                  <a:pt x="55" y="81"/>
                  <a:pt x="49" y="76"/>
                </a:cubicBezTo>
                <a:cubicBezTo>
                  <a:pt x="68" y="73"/>
                  <a:pt x="88" y="71"/>
                  <a:pt x="107" y="67"/>
                </a:cubicBezTo>
                <a:cubicBezTo>
                  <a:pt x="116" y="65"/>
                  <a:pt x="141" y="59"/>
                  <a:pt x="132" y="59"/>
                </a:cubicBezTo>
                <a:cubicBezTo>
                  <a:pt x="121" y="59"/>
                  <a:pt x="110" y="64"/>
                  <a:pt x="99" y="67"/>
                </a:cubicBezTo>
                <a:cubicBezTo>
                  <a:pt x="91" y="92"/>
                  <a:pt x="87" y="118"/>
                  <a:pt x="74" y="141"/>
                </a:cubicBezTo>
                <a:cubicBezTo>
                  <a:pt x="69" y="150"/>
                  <a:pt x="58" y="163"/>
                  <a:pt x="49" y="158"/>
                </a:cubicBezTo>
                <a:cubicBezTo>
                  <a:pt x="41" y="154"/>
                  <a:pt x="55" y="141"/>
                  <a:pt x="58" y="133"/>
                </a:cubicBezTo>
                <a:cubicBezTo>
                  <a:pt x="50" y="130"/>
                  <a:pt x="40" y="120"/>
                  <a:pt x="33" y="125"/>
                </a:cubicBezTo>
                <a:cubicBezTo>
                  <a:pt x="24" y="132"/>
                  <a:pt x="36" y="158"/>
                  <a:pt x="25" y="158"/>
                </a:cubicBezTo>
                <a:cubicBezTo>
                  <a:pt x="14" y="158"/>
                  <a:pt x="21" y="135"/>
                  <a:pt x="16" y="125"/>
                </a:cubicBezTo>
                <a:cubicBezTo>
                  <a:pt x="13" y="118"/>
                  <a:pt x="5" y="114"/>
                  <a:pt x="0" y="108"/>
                </a:cubicBezTo>
                <a:cubicBezTo>
                  <a:pt x="18" y="203"/>
                  <a:pt x="0" y="116"/>
                  <a:pt x="0" y="59"/>
                </a:cubicBezTo>
                <a:cubicBezTo>
                  <a:pt x="0" y="48"/>
                  <a:pt x="1" y="83"/>
                  <a:pt x="8" y="92"/>
                </a:cubicBezTo>
                <a:cubicBezTo>
                  <a:pt x="13" y="99"/>
                  <a:pt x="25" y="97"/>
                  <a:pt x="33" y="100"/>
                </a:cubicBezTo>
                <a:cubicBezTo>
                  <a:pt x="38" y="79"/>
                  <a:pt x="79" y="0"/>
                  <a:pt x="41" y="92"/>
                </a:cubicBezTo>
                <a:cubicBezTo>
                  <a:pt x="44" y="117"/>
                  <a:pt x="41" y="143"/>
                  <a:pt x="49" y="166"/>
                </a:cubicBezTo>
                <a:cubicBezTo>
                  <a:pt x="52" y="174"/>
                  <a:pt x="65" y="146"/>
                  <a:pt x="58" y="141"/>
                </a:cubicBezTo>
                <a:cubicBezTo>
                  <a:pt x="49" y="135"/>
                  <a:pt x="36" y="147"/>
                  <a:pt x="25" y="15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47"/>
          <p:cNvSpPr>
            <a:spLocks/>
          </p:cNvSpPr>
          <p:nvPr/>
        </p:nvSpPr>
        <p:spPr bwMode="auto">
          <a:xfrm>
            <a:off x="5105400" y="5334000"/>
            <a:ext cx="223838" cy="322263"/>
          </a:xfrm>
          <a:custGeom>
            <a:avLst/>
            <a:gdLst>
              <a:gd name="T0" fmla="*/ 2147483647 w 141"/>
              <a:gd name="T1" fmla="*/ 2147483647 h 203"/>
              <a:gd name="T2" fmla="*/ 2147483647 w 141"/>
              <a:gd name="T3" fmla="*/ 2147483647 h 203"/>
              <a:gd name="T4" fmla="*/ 2147483647 w 141"/>
              <a:gd name="T5" fmla="*/ 2147483647 h 203"/>
              <a:gd name="T6" fmla="*/ 2147483647 w 141"/>
              <a:gd name="T7" fmla="*/ 2147483647 h 203"/>
              <a:gd name="T8" fmla="*/ 2147483647 w 141"/>
              <a:gd name="T9" fmla="*/ 2147483647 h 203"/>
              <a:gd name="T10" fmla="*/ 2147483647 w 141"/>
              <a:gd name="T11" fmla="*/ 2147483647 h 203"/>
              <a:gd name="T12" fmla="*/ 2147483647 w 141"/>
              <a:gd name="T13" fmla="*/ 2147483647 h 203"/>
              <a:gd name="T14" fmla="*/ 2147483647 w 141"/>
              <a:gd name="T15" fmla="*/ 2147483647 h 203"/>
              <a:gd name="T16" fmla="*/ 2147483647 w 141"/>
              <a:gd name="T17" fmla="*/ 2147483647 h 203"/>
              <a:gd name="T18" fmla="*/ 2147483647 w 141"/>
              <a:gd name="T19" fmla="*/ 2147483647 h 203"/>
              <a:gd name="T20" fmla="*/ 2147483647 w 141"/>
              <a:gd name="T21" fmla="*/ 2147483647 h 203"/>
              <a:gd name="T22" fmla="*/ 2147483647 w 141"/>
              <a:gd name="T23" fmla="*/ 2147483647 h 203"/>
              <a:gd name="T24" fmla="*/ 2147483647 w 141"/>
              <a:gd name="T25" fmla="*/ 2147483647 h 203"/>
              <a:gd name="T26" fmla="*/ 2147483647 w 141"/>
              <a:gd name="T27" fmla="*/ 2147483647 h 203"/>
              <a:gd name="T28" fmla="*/ 0 w 141"/>
              <a:gd name="T29" fmla="*/ 2147483647 h 203"/>
              <a:gd name="T30" fmla="*/ 0 w 141"/>
              <a:gd name="T31" fmla="*/ 2147483647 h 203"/>
              <a:gd name="T32" fmla="*/ 2147483647 w 141"/>
              <a:gd name="T33" fmla="*/ 2147483647 h 203"/>
              <a:gd name="T34" fmla="*/ 2147483647 w 141"/>
              <a:gd name="T35" fmla="*/ 2147483647 h 203"/>
              <a:gd name="T36" fmla="*/ 2147483647 w 141"/>
              <a:gd name="T37" fmla="*/ 2147483647 h 203"/>
              <a:gd name="T38" fmla="*/ 2147483647 w 141"/>
              <a:gd name="T39" fmla="*/ 2147483647 h 203"/>
              <a:gd name="T40" fmla="*/ 2147483647 w 141"/>
              <a:gd name="T41" fmla="*/ 2147483647 h 203"/>
              <a:gd name="T42" fmla="*/ 2147483647 w 141"/>
              <a:gd name="T43" fmla="*/ 2147483647 h 20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41"/>
              <a:gd name="T67" fmla="*/ 0 h 203"/>
              <a:gd name="T68" fmla="*/ 141 w 141"/>
              <a:gd name="T69" fmla="*/ 203 h 20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41" h="203">
                <a:moveTo>
                  <a:pt x="25" y="150"/>
                </a:moveTo>
                <a:cubicBezTo>
                  <a:pt x="51" y="122"/>
                  <a:pt x="87" y="126"/>
                  <a:pt x="123" y="117"/>
                </a:cubicBezTo>
                <a:cubicBezTo>
                  <a:pt x="98" y="114"/>
                  <a:pt x="72" y="118"/>
                  <a:pt x="49" y="108"/>
                </a:cubicBezTo>
                <a:cubicBezTo>
                  <a:pt x="42" y="105"/>
                  <a:pt x="66" y="100"/>
                  <a:pt x="66" y="92"/>
                </a:cubicBezTo>
                <a:cubicBezTo>
                  <a:pt x="66" y="84"/>
                  <a:pt x="55" y="81"/>
                  <a:pt x="49" y="76"/>
                </a:cubicBezTo>
                <a:cubicBezTo>
                  <a:pt x="68" y="73"/>
                  <a:pt x="88" y="71"/>
                  <a:pt x="107" y="67"/>
                </a:cubicBezTo>
                <a:cubicBezTo>
                  <a:pt x="116" y="65"/>
                  <a:pt x="141" y="59"/>
                  <a:pt x="132" y="59"/>
                </a:cubicBezTo>
                <a:cubicBezTo>
                  <a:pt x="121" y="59"/>
                  <a:pt x="110" y="64"/>
                  <a:pt x="99" y="67"/>
                </a:cubicBezTo>
                <a:cubicBezTo>
                  <a:pt x="91" y="92"/>
                  <a:pt x="87" y="118"/>
                  <a:pt x="74" y="141"/>
                </a:cubicBezTo>
                <a:cubicBezTo>
                  <a:pt x="69" y="150"/>
                  <a:pt x="58" y="163"/>
                  <a:pt x="49" y="158"/>
                </a:cubicBezTo>
                <a:cubicBezTo>
                  <a:pt x="41" y="154"/>
                  <a:pt x="55" y="141"/>
                  <a:pt x="58" y="133"/>
                </a:cubicBezTo>
                <a:cubicBezTo>
                  <a:pt x="50" y="130"/>
                  <a:pt x="40" y="120"/>
                  <a:pt x="33" y="125"/>
                </a:cubicBezTo>
                <a:cubicBezTo>
                  <a:pt x="24" y="132"/>
                  <a:pt x="36" y="158"/>
                  <a:pt x="25" y="158"/>
                </a:cubicBezTo>
                <a:cubicBezTo>
                  <a:pt x="14" y="158"/>
                  <a:pt x="21" y="135"/>
                  <a:pt x="16" y="125"/>
                </a:cubicBezTo>
                <a:cubicBezTo>
                  <a:pt x="13" y="118"/>
                  <a:pt x="5" y="114"/>
                  <a:pt x="0" y="108"/>
                </a:cubicBezTo>
                <a:cubicBezTo>
                  <a:pt x="18" y="203"/>
                  <a:pt x="0" y="116"/>
                  <a:pt x="0" y="59"/>
                </a:cubicBezTo>
                <a:cubicBezTo>
                  <a:pt x="0" y="48"/>
                  <a:pt x="1" y="83"/>
                  <a:pt x="8" y="92"/>
                </a:cubicBezTo>
                <a:cubicBezTo>
                  <a:pt x="13" y="99"/>
                  <a:pt x="25" y="97"/>
                  <a:pt x="33" y="100"/>
                </a:cubicBezTo>
                <a:cubicBezTo>
                  <a:pt x="38" y="79"/>
                  <a:pt x="79" y="0"/>
                  <a:pt x="41" y="92"/>
                </a:cubicBezTo>
                <a:cubicBezTo>
                  <a:pt x="44" y="117"/>
                  <a:pt x="41" y="143"/>
                  <a:pt x="49" y="166"/>
                </a:cubicBezTo>
                <a:cubicBezTo>
                  <a:pt x="52" y="174"/>
                  <a:pt x="65" y="146"/>
                  <a:pt x="58" y="141"/>
                </a:cubicBezTo>
                <a:cubicBezTo>
                  <a:pt x="49" y="135"/>
                  <a:pt x="36" y="147"/>
                  <a:pt x="25" y="15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48"/>
          <p:cNvSpPr>
            <a:spLocks/>
          </p:cNvSpPr>
          <p:nvPr/>
        </p:nvSpPr>
        <p:spPr bwMode="auto">
          <a:xfrm>
            <a:off x="6705600" y="5715000"/>
            <a:ext cx="223838" cy="322263"/>
          </a:xfrm>
          <a:custGeom>
            <a:avLst/>
            <a:gdLst>
              <a:gd name="T0" fmla="*/ 2147483647 w 141"/>
              <a:gd name="T1" fmla="*/ 2147483647 h 203"/>
              <a:gd name="T2" fmla="*/ 2147483647 w 141"/>
              <a:gd name="T3" fmla="*/ 2147483647 h 203"/>
              <a:gd name="T4" fmla="*/ 2147483647 w 141"/>
              <a:gd name="T5" fmla="*/ 2147483647 h 203"/>
              <a:gd name="T6" fmla="*/ 2147483647 w 141"/>
              <a:gd name="T7" fmla="*/ 2147483647 h 203"/>
              <a:gd name="T8" fmla="*/ 2147483647 w 141"/>
              <a:gd name="T9" fmla="*/ 2147483647 h 203"/>
              <a:gd name="T10" fmla="*/ 2147483647 w 141"/>
              <a:gd name="T11" fmla="*/ 2147483647 h 203"/>
              <a:gd name="T12" fmla="*/ 2147483647 w 141"/>
              <a:gd name="T13" fmla="*/ 2147483647 h 203"/>
              <a:gd name="T14" fmla="*/ 2147483647 w 141"/>
              <a:gd name="T15" fmla="*/ 2147483647 h 203"/>
              <a:gd name="T16" fmla="*/ 2147483647 w 141"/>
              <a:gd name="T17" fmla="*/ 2147483647 h 203"/>
              <a:gd name="T18" fmla="*/ 2147483647 w 141"/>
              <a:gd name="T19" fmla="*/ 2147483647 h 203"/>
              <a:gd name="T20" fmla="*/ 2147483647 w 141"/>
              <a:gd name="T21" fmla="*/ 2147483647 h 203"/>
              <a:gd name="T22" fmla="*/ 2147483647 w 141"/>
              <a:gd name="T23" fmla="*/ 2147483647 h 203"/>
              <a:gd name="T24" fmla="*/ 2147483647 w 141"/>
              <a:gd name="T25" fmla="*/ 2147483647 h 203"/>
              <a:gd name="T26" fmla="*/ 2147483647 w 141"/>
              <a:gd name="T27" fmla="*/ 2147483647 h 203"/>
              <a:gd name="T28" fmla="*/ 0 w 141"/>
              <a:gd name="T29" fmla="*/ 2147483647 h 203"/>
              <a:gd name="T30" fmla="*/ 0 w 141"/>
              <a:gd name="T31" fmla="*/ 2147483647 h 203"/>
              <a:gd name="T32" fmla="*/ 2147483647 w 141"/>
              <a:gd name="T33" fmla="*/ 2147483647 h 203"/>
              <a:gd name="T34" fmla="*/ 2147483647 w 141"/>
              <a:gd name="T35" fmla="*/ 2147483647 h 203"/>
              <a:gd name="T36" fmla="*/ 2147483647 w 141"/>
              <a:gd name="T37" fmla="*/ 2147483647 h 203"/>
              <a:gd name="T38" fmla="*/ 2147483647 w 141"/>
              <a:gd name="T39" fmla="*/ 2147483647 h 203"/>
              <a:gd name="T40" fmla="*/ 2147483647 w 141"/>
              <a:gd name="T41" fmla="*/ 2147483647 h 203"/>
              <a:gd name="T42" fmla="*/ 2147483647 w 141"/>
              <a:gd name="T43" fmla="*/ 2147483647 h 203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41"/>
              <a:gd name="T67" fmla="*/ 0 h 203"/>
              <a:gd name="T68" fmla="*/ 141 w 141"/>
              <a:gd name="T69" fmla="*/ 203 h 203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41" h="203">
                <a:moveTo>
                  <a:pt x="25" y="150"/>
                </a:moveTo>
                <a:cubicBezTo>
                  <a:pt x="51" y="122"/>
                  <a:pt x="87" y="126"/>
                  <a:pt x="123" y="117"/>
                </a:cubicBezTo>
                <a:cubicBezTo>
                  <a:pt x="98" y="114"/>
                  <a:pt x="72" y="118"/>
                  <a:pt x="49" y="108"/>
                </a:cubicBezTo>
                <a:cubicBezTo>
                  <a:pt x="42" y="105"/>
                  <a:pt x="66" y="100"/>
                  <a:pt x="66" y="92"/>
                </a:cubicBezTo>
                <a:cubicBezTo>
                  <a:pt x="66" y="84"/>
                  <a:pt x="55" y="81"/>
                  <a:pt x="49" y="76"/>
                </a:cubicBezTo>
                <a:cubicBezTo>
                  <a:pt x="68" y="73"/>
                  <a:pt x="88" y="71"/>
                  <a:pt x="107" y="67"/>
                </a:cubicBezTo>
                <a:cubicBezTo>
                  <a:pt x="116" y="65"/>
                  <a:pt x="141" y="59"/>
                  <a:pt x="132" y="59"/>
                </a:cubicBezTo>
                <a:cubicBezTo>
                  <a:pt x="121" y="59"/>
                  <a:pt x="110" y="64"/>
                  <a:pt x="99" y="67"/>
                </a:cubicBezTo>
                <a:cubicBezTo>
                  <a:pt x="91" y="92"/>
                  <a:pt x="87" y="118"/>
                  <a:pt x="74" y="141"/>
                </a:cubicBezTo>
                <a:cubicBezTo>
                  <a:pt x="69" y="150"/>
                  <a:pt x="58" y="163"/>
                  <a:pt x="49" y="158"/>
                </a:cubicBezTo>
                <a:cubicBezTo>
                  <a:pt x="41" y="154"/>
                  <a:pt x="55" y="141"/>
                  <a:pt x="58" y="133"/>
                </a:cubicBezTo>
                <a:cubicBezTo>
                  <a:pt x="50" y="130"/>
                  <a:pt x="40" y="120"/>
                  <a:pt x="33" y="125"/>
                </a:cubicBezTo>
                <a:cubicBezTo>
                  <a:pt x="24" y="132"/>
                  <a:pt x="36" y="158"/>
                  <a:pt x="25" y="158"/>
                </a:cubicBezTo>
                <a:cubicBezTo>
                  <a:pt x="14" y="158"/>
                  <a:pt x="21" y="135"/>
                  <a:pt x="16" y="125"/>
                </a:cubicBezTo>
                <a:cubicBezTo>
                  <a:pt x="13" y="118"/>
                  <a:pt x="5" y="114"/>
                  <a:pt x="0" y="108"/>
                </a:cubicBezTo>
                <a:cubicBezTo>
                  <a:pt x="18" y="203"/>
                  <a:pt x="0" y="116"/>
                  <a:pt x="0" y="59"/>
                </a:cubicBezTo>
                <a:cubicBezTo>
                  <a:pt x="0" y="48"/>
                  <a:pt x="1" y="83"/>
                  <a:pt x="8" y="92"/>
                </a:cubicBezTo>
                <a:cubicBezTo>
                  <a:pt x="13" y="99"/>
                  <a:pt x="25" y="97"/>
                  <a:pt x="33" y="100"/>
                </a:cubicBezTo>
                <a:cubicBezTo>
                  <a:pt x="38" y="79"/>
                  <a:pt x="79" y="0"/>
                  <a:pt x="41" y="92"/>
                </a:cubicBezTo>
                <a:cubicBezTo>
                  <a:pt x="44" y="117"/>
                  <a:pt x="41" y="143"/>
                  <a:pt x="49" y="166"/>
                </a:cubicBezTo>
                <a:cubicBezTo>
                  <a:pt x="52" y="174"/>
                  <a:pt x="65" y="146"/>
                  <a:pt x="58" y="141"/>
                </a:cubicBezTo>
                <a:cubicBezTo>
                  <a:pt x="49" y="135"/>
                  <a:pt x="36" y="147"/>
                  <a:pt x="25" y="15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Text Box 49"/>
          <p:cNvSpPr txBox="1">
            <a:spLocks noChangeArrowheads="1"/>
          </p:cNvSpPr>
          <p:nvPr/>
        </p:nvSpPr>
        <p:spPr bwMode="auto">
          <a:xfrm>
            <a:off x="685800" y="32766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FLAT</a:t>
            </a:r>
          </a:p>
        </p:txBody>
      </p:sp>
      <p:sp>
        <p:nvSpPr>
          <p:cNvPr id="50" name="Text Box 50"/>
          <p:cNvSpPr txBox="1">
            <a:spLocks noChangeArrowheads="1"/>
          </p:cNvSpPr>
          <p:nvPr/>
        </p:nvSpPr>
        <p:spPr bwMode="auto">
          <a:xfrm>
            <a:off x="1905000" y="4419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HORIZONTAL</a:t>
            </a:r>
          </a:p>
        </p:txBody>
      </p:sp>
      <p:sp>
        <p:nvSpPr>
          <p:cNvPr id="51" name="Text Box 51"/>
          <p:cNvSpPr txBox="1">
            <a:spLocks noChangeArrowheads="1"/>
          </p:cNvSpPr>
          <p:nvPr/>
        </p:nvSpPr>
        <p:spPr bwMode="auto">
          <a:xfrm>
            <a:off x="4114800" y="57150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VERTICAL</a:t>
            </a:r>
          </a:p>
        </p:txBody>
      </p:sp>
      <p:sp>
        <p:nvSpPr>
          <p:cNvPr id="52" name="Text Box 52"/>
          <p:cNvSpPr txBox="1">
            <a:spLocks noChangeArrowheads="1"/>
          </p:cNvSpPr>
          <p:nvPr/>
        </p:nvSpPr>
        <p:spPr bwMode="auto">
          <a:xfrm>
            <a:off x="6172200" y="46482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OVERHEAD</a:t>
            </a:r>
          </a:p>
        </p:txBody>
      </p:sp>
      <p:sp>
        <p:nvSpPr>
          <p:cNvPr id="53" name="Line 53"/>
          <p:cNvSpPr>
            <a:spLocks noChangeShapeType="1"/>
          </p:cNvSpPr>
          <p:nvPr/>
        </p:nvSpPr>
        <p:spPr bwMode="auto">
          <a:xfrm>
            <a:off x="4648200" y="2362200"/>
            <a:ext cx="3505200" cy="1981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" name="Text Box 54"/>
          <p:cNvSpPr txBox="1">
            <a:spLocks noChangeArrowheads="1"/>
          </p:cNvSpPr>
          <p:nvPr/>
        </p:nvSpPr>
        <p:spPr bwMode="auto">
          <a:xfrm>
            <a:off x="2971800" y="19050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INCREASING DIFFICULTY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256</Words>
  <Application>Microsoft Office PowerPoint</Application>
  <PresentationFormat>On-screen Show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Welding</vt:lpstr>
      <vt:lpstr>What is welding?</vt:lpstr>
      <vt:lpstr>Types of Welding Methods</vt:lpstr>
      <vt:lpstr>Arc Welding</vt:lpstr>
      <vt:lpstr>Gas Welding</vt:lpstr>
      <vt:lpstr>Equipments in Gas Welding</vt:lpstr>
      <vt:lpstr>Gas Cutting</vt:lpstr>
      <vt:lpstr>Gas Welding</vt:lpstr>
      <vt:lpstr>Welding Positions</vt:lpstr>
      <vt:lpstr>Types of Joints</vt:lpstr>
      <vt:lpstr>Reason for accidents in welding</vt:lpstr>
      <vt:lpstr>Welding Precautions</vt:lpstr>
      <vt:lpstr>Welding Safety Equipments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Welding types and machines</dc:title>
  <dc:creator>Administrator</dc:creator>
  <cp:lastModifiedBy>DST Admin</cp:lastModifiedBy>
  <cp:revision>26</cp:revision>
  <dcterms:created xsi:type="dcterms:W3CDTF">2013-08-18T07:46:36Z</dcterms:created>
  <dcterms:modified xsi:type="dcterms:W3CDTF">2014-03-09T07:01:57Z</dcterms:modified>
</cp:coreProperties>
</file>