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8" r:id="rId2"/>
    <p:sldId id="259" r:id="rId3"/>
    <p:sldId id="260" r:id="rId4"/>
    <p:sldId id="261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FF3300"/>
    <a:srgbClr val="BB0F1F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-9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05-02-2014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2133600"/>
            <a:ext cx="7272808" cy="1470025"/>
          </a:xfrm>
        </p:spPr>
        <p:txBody>
          <a:bodyPr/>
          <a:lstStyle/>
          <a:p>
            <a:r>
              <a:rPr lang="en-US" dirty="0" smtClean="0"/>
              <a:t>Budgeting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276600"/>
            <a:ext cx="5328592" cy="720080"/>
          </a:xfrm>
        </p:spPr>
        <p:txBody>
          <a:bodyPr/>
          <a:lstStyle/>
          <a:p>
            <a:r>
              <a:rPr lang="en-US" dirty="0" smtClean="0"/>
              <a:t>Basic concept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68216"/>
            <a:ext cx="8064896" cy="318018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b="1" u="sng" dirty="0" smtClean="0"/>
              <a:t>Budgeting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Before starting any work, budgeting of expenses is done. </a:t>
            </a:r>
          </a:p>
          <a:p>
            <a:r>
              <a:rPr lang="en-US" dirty="0" smtClean="0"/>
              <a:t>If activity-wise funds required are known, provision for funds can be made through proper budgeting..</a:t>
            </a:r>
          </a:p>
          <a:p>
            <a:pPr lvl="0"/>
            <a:r>
              <a:rPr lang="en-US" dirty="0" smtClean="0"/>
              <a:t>If there is two or more option, best option can be selected. </a:t>
            </a:r>
          </a:p>
          <a:p>
            <a:pPr lvl="0"/>
            <a:r>
              <a:rPr lang="en-US" dirty="0" smtClean="0"/>
              <a:t>Area’s of cost reduction can be found out and worked out. </a:t>
            </a:r>
          </a:p>
          <a:p>
            <a:r>
              <a:rPr lang="en-US" dirty="0" smtClean="0"/>
              <a:t>Budget helps to understand, deficit or surplus in income. 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09600" y="1752600"/>
            <a:ext cx="838200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Every year finance minister presents budget for the country. If there is deficit then taxes are raised to meet the deficit. </a:t>
            </a:r>
          </a:p>
          <a:p>
            <a:r>
              <a:rPr lang="en-US" dirty="0" smtClean="0"/>
              <a:t>Similarly every organization makes budget. It is advisable that every household should have its budget for proper financial planning.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Budgeting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Budgeting Types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0" y="2743200"/>
            <a:ext cx="25908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Budgeting Types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762000" y="38100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352800" y="38862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Quotation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6096000" y="3810000"/>
            <a:ext cx="23622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Cash Flow Statement</a:t>
            </a:r>
            <a:endParaRPr lang="en-US" dirty="0"/>
          </a:p>
        </p:txBody>
      </p:sp>
      <p:sp>
        <p:nvSpPr>
          <p:cNvPr id="8" name="Down Arrow 7"/>
          <p:cNvSpPr/>
          <p:nvPr/>
        </p:nvSpPr>
        <p:spPr>
          <a:xfrm>
            <a:off x="4343400" y="3200400"/>
            <a:ext cx="15240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Arrow 8"/>
          <p:cNvSpPr/>
          <p:nvPr/>
        </p:nvSpPr>
        <p:spPr>
          <a:xfrm rot="19726133">
            <a:off x="1554558" y="3178173"/>
            <a:ext cx="1447800" cy="2286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Arrow 9"/>
          <p:cNvSpPr/>
          <p:nvPr/>
        </p:nvSpPr>
        <p:spPr>
          <a:xfrm rot="1563821">
            <a:off x="5828506" y="3192796"/>
            <a:ext cx="17526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064896" cy="2404864"/>
          </a:xfrm>
        </p:spPr>
        <p:txBody>
          <a:bodyPr>
            <a:normAutofit fontScale="850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Estimate is approximate calculation of raw material, labor and money required for a particular service or task or product manufacturing. 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4800600"/>
            <a:ext cx="7772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The details in estimate given are likely to change as per the material used, process performed or market situations. Estimate is to help customer to select appropriate option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838200" y="2133600"/>
            <a:ext cx="7543800" cy="990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An estimate is given when-</a:t>
            </a:r>
          </a:p>
          <a:p>
            <a:r>
              <a:rPr lang="en-US" b="1" dirty="0" smtClean="0"/>
              <a:t>The customer has not yet made up his mind for purchase and studying option.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62000" y="2057400"/>
            <a:ext cx="7696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Quotation is time bound and written surety about the price of product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762000" y="2895600"/>
            <a:ext cx="7696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Quotation is based on the estimation of that particular Service or Production process</a:t>
            </a:r>
            <a:endParaRPr lang="en-US" b="1" dirty="0"/>
          </a:p>
        </p:txBody>
      </p:sp>
      <p:sp>
        <p:nvSpPr>
          <p:cNvPr id="6" name="Rectangle 5"/>
          <p:cNvSpPr/>
          <p:nvPr/>
        </p:nvSpPr>
        <p:spPr>
          <a:xfrm>
            <a:off x="838200" y="4724400"/>
            <a:ext cx="7696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Quotation helps customer to select best option for him.</a:t>
            </a:r>
            <a:endParaRPr lang="en-US" b="1" dirty="0"/>
          </a:p>
        </p:txBody>
      </p:sp>
      <p:sp>
        <p:nvSpPr>
          <p:cNvPr id="7" name="Rectangle 6"/>
          <p:cNvSpPr/>
          <p:nvPr/>
        </p:nvSpPr>
        <p:spPr>
          <a:xfrm>
            <a:off x="762000" y="3733800"/>
            <a:ext cx="76962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dirty="0" smtClean="0"/>
              <a:t>Quotations assure a guaranteed sale for the seller and assure a guaranteed supply to the customer.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Cash Flow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33400" y="2133600"/>
            <a:ext cx="81534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dirty="0" smtClean="0"/>
              <a:t>Cash flow - is a statement showing timetable of requirement of funds and receipt of funds is called as cash flow</a:t>
            </a:r>
            <a:endParaRPr lang="en-US" b="1" dirty="0"/>
          </a:p>
        </p:txBody>
      </p:sp>
      <p:sp>
        <p:nvSpPr>
          <p:cNvPr id="5" name="Rectangle 4"/>
          <p:cNvSpPr/>
          <p:nvPr/>
        </p:nvSpPr>
        <p:spPr>
          <a:xfrm>
            <a:off x="914400" y="3200400"/>
            <a:ext cx="73152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It is a schedule showing cash received and paid over a certain time period. </a:t>
            </a:r>
            <a:endParaRPr lang="en-US" b="1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304800" y="4453136"/>
            <a:ext cx="8610600" cy="18714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While executing a job, customer generally pays at the time of delivery. To meet payment of supplier, inputs or for </a:t>
            </a:r>
            <a:r>
              <a:rPr kumimoji="0" lang="en-US" sz="3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labour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payment, we need to spend money by maintaining proper cash flow in business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28</TotalTime>
  <Words>330</Words>
  <Application>Microsoft Office PowerPoint</Application>
  <PresentationFormat>On-screen Show (4:3)</PresentationFormat>
  <Paragraphs>40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OER Ppt</vt:lpstr>
      <vt:lpstr>Budgeting</vt:lpstr>
      <vt:lpstr>Introduction</vt:lpstr>
      <vt:lpstr>Types of Budgeting</vt:lpstr>
      <vt:lpstr>Estimation</vt:lpstr>
      <vt:lpstr>Quotation</vt:lpstr>
      <vt:lpstr>Cash Flow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DST</cp:lastModifiedBy>
  <cp:revision>3</cp:revision>
  <dcterms:created xsi:type="dcterms:W3CDTF">2014-01-14T17:55:13Z</dcterms:created>
  <dcterms:modified xsi:type="dcterms:W3CDTF">2014-02-05T07:14:29Z</dcterms:modified>
</cp:coreProperties>
</file>