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0" r:id="rId4"/>
    <p:sldId id="261" r:id="rId5"/>
    <p:sldId id="262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00"/>
    <a:srgbClr val="BB0F1F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374" y="-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087AE-7597-4D42-BC44-46E61B2B8E38}" type="datetimeFigureOut">
              <a:rPr lang="en-IN" smtClean="0"/>
              <a:pPr/>
              <a:t>05-02-2014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2715B-4539-4408-A8AA-853B9DBFD7C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2996952"/>
            <a:ext cx="7272808" cy="1470025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4509120"/>
            <a:ext cx="5328592" cy="72008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A4FA-2C95-4BD0-9935-471052EE0A4C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76243"/>
            <a:ext cx="2133600" cy="365125"/>
          </a:xfrm>
        </p:spPr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6B24-4907-4837-8F39-3C6833CA2E53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928C-1441-4C75-9485-B8ABB09FB0F8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91ED-B9E9-4D79-B6C1-99AA94E13F7A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162C-3F91-4986-908C-D196F9B3DFDF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5A21-7405-455D-B1BF-7DE3653E7800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5F18-CBF2-47EB-A018-9893B700B268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246C-F85C-4B95-95DA-656918325929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D09C-F65F-4F60-881C-47F2890A93C4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73050"/>
            <a:ext cx="655272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41202"/>
            <a:ext cx="5111750" cy="4668118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825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5D80-C95C-4A3C-B4DA-B4A95F76907A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4C84-813E-434A-8A6E-06D75621854A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9752" y="269776"/>
            <a:ext cx="648072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840" y="1772816"/>
            <a:ext cx="8064896" cy="240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8EF8F-EADE-4ABC-B664-A4C2F07AE3F7}" type="datetime1">
              <a:rPr lang="en-IN" smtClean="0"/>
              <a:pPr/>
              <a:t>05-02-2014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</a:t>
            </a:r>
            <a:r>
              <a:rPr lang="en-US" dirty="0" err="1" smtClean="0"/>
              <a:t>Vigyan</a:t>
            </a:r>
            <a:r>
              <a:rPr lang="en-US" dirty="0" smtClean="0"/>
              <a:t> Ashram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INDUSA PTI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6256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fld id="{DBA2D849-F80E-4A61-B632-3B1F48906DD7}" type="slidenum">
              <a:rPr lang="en-IN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pPr/>
              <a:t>‹#›</a:t>
            </a:fld>
            <a:endParaRPr lang="en-IN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339752" y="1484784"/>
            <a:ext cx="64807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5" name="Picture 2" descr="C:\Users\SONY\Desktop\LWD IMG\LWD_Logo.jpg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251520" y="197217"/>
            <a:ext cx="1944216" cy="135819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905"/>
          <a:solidFill>
            <a:schemeClr val="tx2"/>
          </a:solidFill>
          <a:effectLst>
            <a:innerShdw blurRad="69850" dist="43180" dir="5400000">
              <a:srgbClr val="000000">
                <a:alpha val="65000"/>
              </a:srgbClr>
            </a:inn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33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133600"/>
            <a:ext cx="7272808" cy="1470025"/>
          </a:xfrm>
        </p:spPr>
        <p:txBody>
          <a:bodyPr/>
          <a:lstStyle/>
          <a:p>
            <a:r>
              <a:rPr lang="en-US" dirty="0" smtClean="0"/>
              <a:t>Budgeting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276600"/>
            <a:ext cx="5328592" cy="720080"/>
          </a:xfrm>
        </p:spPr>
        <p:txBody>
          <a:bodyPr/>
          <a:lstStyle/>
          <a:p>
            <a:r>
              <a:rPr lang="en-US" dirty="0" smtClean="0"/>
              <a:t>Basic concept 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68216"/>
            <a:ext cx="8064896" cy="318018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u="sng" dirty="0" smtClean="0"/>
              <a:t>Budgeting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Before starting any work, budgeting of expenses is done. </a:t>
            </a:r>
          </a:p>
          <a:p>
            <a:r>
              <a:rPr lang="en-US" dirty="0" smtClean="0"/>
              <a:t>If activity-wise funds required are known, provision for funds can be made through proper budgeting..</a:t>
            </a:r>
          </a:p>
          <a:p>
            <a:pPr lvl="0"/>
            <a:r>
              <a:rPr lang="en-US" dirty="0" smtClean="0"/>
              <a:t>If there is two or more option, best option can be selected. </a:t>
            </a:r>
          </a:p>
          <a:p>
            <a:pPr lvl="0"/>
            <a:r>
              <a:rPr lang="en-US" dirty="0" smtClean="0"/>
              <a:t>Area’s of cost reduction can be found out and worked out. </a:t>
            </a:r>
          </a:p>
          <a:p>
            <a:r>
              <a:rPr lang="en-US" dirty="0" smtClean="0"/>
              <a:t>Budget helps to understand, deficit or surplus in income.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752600"/>
            <a:ext cx="83820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Every year finance minister presents budget for the country. If there is deficit then taxes are raised to meet the deficit. </a:t>
            </a:r>
          </a:p>
          <a:p>
            <a:r>
              <a:rPr lang="en-US" dirty="0" smtClean="0"/>
              <a:t>Similarly every organization makes budget. It is advisable that every household should have its budget for proper financial planning.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Budgeting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Budgeting Types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00400" y="2743200"/>
            <a:ext cx="2590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Budgeting Types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3810000"/>
            <a:ext cx="2362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Estimation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352800" y="3886200"/>
            <a:ext cx="2362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Quotation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96000" y="3810000"/>
            <a:ext cx="2362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Cash Flow Statement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4343400" y="3200400"/>
            <a:ext cx="1524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/>
          <p:cNvSpPr/>
          <p:nvPr/>
        </p:nvSpPr>
        <p:spPr>
          <a:xfrm rot="19726133">
            <a:off x="1554558" y="3178173"/>
            <a:ext cx="14478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563821">
            <a:off x="5828506" y="3192796"/>
            <a:ext cx="1752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064896" cy="2404864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Estimate is approximate calculation of raw material, labor and money required for a particular service or task or product manufacturing. 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4800600"/>
            <a:ext cx="77724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The details in estimate given are likely to change as per the material used, process performed or market situations. Estimate is to help customer to select appropriate option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838200" y="2133600"/>
            <a:ext cx="7543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An estimate is given when-</a:t>
            </a:r>
          </a:p>
          <a:p>
            <a:r>
              <a:rPr lang="en-US" b="1" dirty="0" smtClean="0"/>
              <a:t>The customer has not yet made up his mind for purchase and studying option.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2057400"/>
            <a:ext cx="7696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Quotation is time bound and written surety about the price of product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762000" y="2895600"/>
            <a:ext cx="7696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Quotation is based on the estimation of that particular Service or Production process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838200" y="4724400"/>
            <a:ext cx="7696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Quotation helps customer to select best option for him.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762000" y="3733800"/>
            <a:ext cx="7696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dirty="0" smtClean="0"/>
              <a:t>Quotations assure a guaranteed sale for the seller and assure a guaranteed supply to the customer.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Cash Flow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2133600"/>
            <a:ext cx="8153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Cash flow - is a statement showing timetable of requirement of funds and receipt of funds is called as cash flow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914400" y="3200400"/>
            <a:ext cx="73152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It is a schedule showing cash received and paid over a certain time period. </a:t>
            </a:r>
            <a:endParaRPr lang="en-US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4453136"/>
            <a:ext cx="8610600" cy="18714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While executing a job, customer generally pays at the time of delivery. To meet payment of supplier, inputs or for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labour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payment, we need to spend money by maintaining proper cash flow in business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ER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OER Ppt</Template>
  <TotalTime>28</TotalTime>
  <Words>330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OER Ppt</vt:lpstr>
      <vt:lpstr>Budgeting</vt:lpstr>
      <vt:lpstr>Introduction</vt:lpstr>
      <vt:lpstr>Types of Budgeting</vt:lpstr>
      <vt:lpstr>Estimation</vt:lpstr>
      <vt:lpstr>Quotation</vt:lpstr>
      <vt:lpstr>Cash Flow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 O H I T</dc:creator>
  <cp:lastModifiedBy>DST</cp:lastModifiedBy>
  <cp:revision>3</cp:revision>
  <dcterms:created xsi:type="dcterms:W3CDTF">2014-01-14T17:55:13Z</dcterms:created>
  <dcterms:modified xsi:type="dcterms:W3CDTF">2014-02-05T07:14:29Z</dcterms:modified>
</cp:coreProperties>
</file>