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Cash Flow Example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Cashflow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3713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What is cash flow?</a:t>
            </a:r>
          </a:p>
          <a:p>
            <a:pPr>
              <a:buNone/>
            </a:pPr>
            <a:r>
              <a:rPr lang="en-US" dirty="0" smtClean="0"/>
              <a:t>Example?</a:t>
            </a:r>
          </a:p>
          <a:p>
            <a:r>
              <a:rPr lang="en-US" dirty="0" smtClean="0"/>
              <a:t>I receive an order of preparing 1 kg mango pickle in 150 rupees on May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I want to give it to customer after 10 days </a:t>
            </a:r>
            <a:r>
              <a:rPr lang="en-US" dirty="0" err="1" smtClean="0"/>
              <a:t>ie</a:t>
            </a:r>
            <a:r>
              <a:rPr lang="en-US" dirty="0" smtClean="0"/>
              <a:t> 10</a:t>
            </a:r>
            <a:r>
              <a:rPr lang="en-US" baseline="30000" dirty="0" smtClean="0"/>
              <a:t>th</a:t>
            </a:r>
            <a:r>
              <a:rPr lang="en-US" dirty="0" smtClean="0"/>
              <a:t> May</a:t>
            </a:r>
          </a:p>
          <a:p>
            <a:r>
              <a:rPr lang="en-US" dirty="0" smtClean="0"/>
              <a:t>In the meantime, I purchase raw materials for making Mango Pickle</a:t>
            </a:r>
          </a:p>
          <a:p>
            <a:r>
              <a:rPr lang="en-US" dirty="0" smtClean="0"/>
              <a:t>I spend 100 rupees on raw materials</a:t>
            </a:r>
          </a:p>
          <a:p>
            <a:r>
              <a:rPr lang="en-US" dirty="0" smtClean="0"/>
              <a:t>I will receive 150 rupees after 10 days from today</a:t>
            </a:r>
          </a:p>
          <a:p>
            <a:r>
              <a:rPr lang="en-US" dirty="0" smtClean="0"/>
              <a:t>So How will I manage the 10 days?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 order the raw materials for 100 rupees</a:t>
            </a:r>
          </a:p>
          <a:p>
            <a:r>
              <a:rPr lang="en-US" dirty="0" smtClean="0"/>
              <a:t>I have 500 rupees with me as initial investment</a:t>
            </a:r>
          </a:p>
          <a:p>
            <a:r>
              <a:rPr lang="en-US" dirty="0" smtClean="0"/>
              <a:t>I start manufacturing</a:t>
            </a:r>
          </a:p>
          <a:p>
            <a:r>
              <a:rPr lang="en-US" dirty="0" smtClean="0"/>
              <a:t>Raw material cost is 100 rupees</a:t>
            </a:r>
          </a:p>
          <a:p>
            <a:r>
              <a:rPr lang="en-US" dirty="0" smtClean="0"/>
              <a:t>After 10 days, I deliver the pickle to customer and get 150 rupees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Cash flow 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cash flow from May 1 to 10</a:t>
            </a:r>
            <a:r>
              <a:rPr lang="en-US" baseline="30000" dirty="0" smtClean="0"/>
              <a:t>th</a:t>
            </a:r>
            <a:r>
              <a:rPr lang="en-US" dirty="0" smtClean="0"/>
              <a:t> will be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438400"/>
          <a:ext cx="6096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Order for raw materials</a:t>
                      </a:r>
                    </a:p>
                    <a:p>
                      <a:r>
                        <a:rPr lang="en-US" dirty="0" smtClean="0"/>
                        <a:t>Raw Mangoes</a:t>
                      </a:r>
                    </a:p>
                    <a:p>
                      <a:r>
                        <a:rPr lang="en-US" dirty="0" smtClean="0"/>
                        <a:t>Salt</a:t>
                      </a:r>
                    </a:p>
                    <a:p>
                      <a:r>
                        <a:rPr lang="en-US" dirty="0" smtClean="0"/>
                        <a:t>Oil</a:t>
                      </a:r>
                    </a:p>
                    <a:p>
                      <a:r>
                        <a:rPr lang="en-US" dirty="0" smtClean="0"/>
                        <a:t>Spices etc</a:t>
                      </a:r>
                    </a:p>
                    <a:p>
                      <a:r>
                        <a:rPr lang="en-US" dirty="0" smtClean="0"/>
                        <a:t>100 rupees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Delivery of pickle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Investment</a:t>
                      </a:r>
                    </a:p>
                    <a:p>
                      <a:r>
                        <a:rPr lang="en-US" dirty="0" smtClean="0"/>
                        <a:t>500 rupees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Sold the pickle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– 100 =</a:t>
                      </a:r>
                      <a:r>
                        <a:rPr lang="en-US" baseline="0" dirty="0" smtClean="0"/>
                        <a:t> 400 rupees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 + 150 = 550 Rupees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28</TotalTime>
  <Words>179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OER Ppt</vt:lpstr>
      <vt:lpstr>Cash Flow Example</vt:lpstr>
      <vt:lpstr>Cashflow Example</vt:lpstr>
      <vt:lpstr>Cash Flow Example</vt:lpstr>
      <vt:lpstr>Cash flow 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3</cp:revision>
  <dcterms:created xsi:type="dcterms:W3CDTF">2014-01-14T17:55:13Z</dcterms:created>
  <dcterms:modified xsi:type="dcterms:W3CDTF">2014-02-05T07:19:27Z</dcterms:modified>
</cp:coreProperties>
</file>