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nancial_state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996952"/>
            <a:ext cx="7994848" cy="1470025"/>
          </a:xfrm>
        </p:spPr>
        <p:txBody>
          <a:bodyPr/>
          <a:lstStyle/>
          <a:p>
            <a:r>
              <a:rPr lang="en-US" dirty="0" smtClean="0"/>
              <a:t>Profit and Loss Statement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0183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Balance sheet shows health of the organization. Income statement also called as profit</a:t>
            </a:r>
            <a:r>
              <a:rPr lang="en-US" b="1" dirty="0" smtClean="0"/>
              <a:t> </a:t>
            </a:r>
            <a:r>
              <a:rPr lang="en-US" dirty="0" smtClean="0"/>
              <a:t>and loss statement (P&amp;L), gives company's </a:t>
            </a:r>
            <a:r>
              <a:rPr lang="en-US" u="sng" dirty="0" smtClean="0">
                <a:hlinkClick r:id="rId2" tooltip="Financial statement"/>
              </a:rPr>
              <a:t>financial statement</a:t>
            </a:r>
            <a:r>
              <a:rPr lang="en-US" dirty="0" smtClean="0"/>
              <a:t> for particular period. </a:t>
            </a:r>
          </a:p>
          <a:p>
            <a:r>
              <a:rPr lang="en-US" dirty="0" smtClean="0"/>
              <a:t>This shows if the organization has made profit or loss during particular period.</a:t>
            </a:r>
          </a:p>
          <a:p>
            <a:endParaRPr lang="en-US" dirty="0" smtClean="0"/>
          </a:p>
          <a:p>
            <a:r>
              <a:rPr lang="en-US" dirty="0" smtClean="0"/>
              <a:t>This slide demonstrates in a simpler manner how profit can be calculated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profit and loss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Case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Patil</a:t>
            </a:r>
            <a:r>
              <a:rPr lang="en-US" dirty="0" smtClean="0"/>
              <a:t> started poultry as a side business with 102 birds. He started business with his own saving of Rs.5000/-.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Out of 102 birds, in one month, 7 birds died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First batch of birds, following were his expenses as shown in table below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		Total      2040 rupees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819400"/>
          <a:ext cx="60960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2743200"/>
              </a:tblGrid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Particulars of 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Cost in rupees</a:t>
                      </a:r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Birds (102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520 rupees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 rupees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Bird feed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1200 rupees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Medicine , electricity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 rupees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Labor charge and capital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200 rupees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Birds Mortality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 rupees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Total Weight of birds were averaging 1.8 </a:t>
            </a:r>
            <a:r>
              <a:rPr lang="en-US" dirty="0" err="1" smtClean="0"/>
              <a:t>kgs</a:t>
            </a:r>
            <a:endParaRPr lang="en-US" dirty="0" smtClean="0"/>
          </a:p>
          <a:p>
            <a:r>
              <a:rPr lang="en-US" dirty="0" smtClean="0"/>
              <a:t>Due to mortality factor, 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Patil</a:t>
            </a:r>
            <a:r>
              <a:rPr lang="en-US" dirty="0" smtClean="0"/>
              <a:t> has 95 birds</a:t>
            </a:r>
          </a:p>
          <a:p>
            <a:r>
              <a:rPr lang="en-US" dirty="0" smtClean="0"/>
              <a:t>Purchasing rate in market is 15 rupees per kg</a:t>
            </a:r>
          </a:p>
          <a:p>
            <a:endParaRPr lang="en-US" dirty="0" smtClean="0"/>
          </a:p>
          <a:p>
            <a:r>
              <a:rPr lang="en-US" dirty="0" smtClean="0"/>
              <a:t>Thus Sales in rupees can be calculated as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4343400"/>
          <a:ext cx="6096000" cy="59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599440">
                <a:tc>
                  <a:txBody>
                    <a:bodyPr/>
                    <a:lstStyle/>
                    <a:p>
                      <a:r>
                        <a:rPr lang="en-US" dirty="0" smtClean="0"/>
                        <a:t>No of Birds  x Average Weight  x Rate per kg of birds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4953000"/>
          <a:ext cx="60960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 = 95 x 1.8 x 15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5410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Money obtained from Sales = 2565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Total Profit is </a:t>
            </a:r>
          </a:p>
          <a:p>
            <a:r>
              <a:rPr lang="en-US" dirty="0" smtClean="0"/>
              <a:t>Income obtained from Sales and deducting expenses incurred</a:t>
            </a:r>
          </a:p>
          <a:p>
            <a:r>
              <a:rPr lang="en-US" dirty="0" smtClean="0"/>
              <a:t>From our earlier slide , Expenses is given below</a:t>
            </a:r>
          </a:p>
          <a:p>
            <a:endParaRPr lang="en-US" dirty="0" smtClean="0"/>
          </a:p>
          <a:p>
            <a:r>
              <a:rPr lang="en-US" dirty="0" smtClean="0"/>
              <a:t>From Previous Slide , Sales income is given below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44196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Expense = 2040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487798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 from Sales = 2565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535511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</a:t>
                      </a:r>
                      <a:r>
                        <a:rPr lang="en-US" baseline="0" dirty="0" smtClean="0"/>
                        <a:t> = Income from Sales - Expenses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583224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= 2565 – 2040 = 525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5</TotalTime>
  <Words>270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Profit and Loss Statement</vt:lpstr>
      <vt:lpstr>Introduction</vt:lpstr>
      <vt:lpstr>Example of profit and loss statements</vt:lpstr>
      <vt:lpstr>Expenses</vt:lpstr>
      <vt:lpstr>Sales</vt:lpstr>
      <vt:lpstr>Profit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4</cp:revision>
  <dcterms:created xsi:type="dcterms:W3CDTF">2014-01-14T17:55:13Z</dcterms:created>
  <dcterms:modified xsi:type="dcterms:W3CDTF">2014-02-05T07:14:25Z</dcterms:modified>
</cp:coreProperties>
</file>