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notesSlides/notesSlide3.xml" ContentType="application/vnd.openxmlformats-officedocument.presentationml.notesSlid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65" r:id="rId2"/>
    <p:sldId id="256" r:id="rId3"/>
    <p:sldId id="258" r:id="rId4"/>
    <p:sldId id="260" r:id="rId5"/>
    <p:sldId id="261" r:id="rId6"/>
    <p:sldId id="267" r:id="rId7"/>
    <p:sldId id="266" r:id="rId8"/>
    <p:sldId id="263" r:id="rId9"/>
    <p:sldId id="264" r:id="rId10"/>
    <p:sldId id="262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5806" autoAdjust="0"/>
  </p:normalViewPr>
  <p:slideViewPr>
    <p:cSldViewPr>
      <p:cViewPr varScale="1">
        <p:scale>
          <a:sx n="54" d="100"/>
          <a:sy n="54" d="100"/>
        </p:scale>
        <p:origin x="-96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608840F-0335-4DF6-BE29-AE02A18D6511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F2A43CDC-0756-4681-A7C3-F998FEA3C0DA}">
      <dgm:prSet phldrT="[Text]"/>
      <dgm:spPr/>
      <dgm:t>
        <a:bodyPr/>
        <a:lstStyle/>
        <a:p>
          <a:r>
            <a:rPr lang="en-GB" dirty="0" smtClean="0"/>
            <a:t>Do you feel confident speaking in public?</a:t>
          </a:r>
          <a:endParaRPr lang="en-GB" dirty="0"/>
        </a:p>
      </dgm:t>
    </dgm:pt>
    <dgm:pt modelId="{F45803EB-C55F-4835-8CED-7E84184BD289}" type="parTrans" cxnId="{EBB1AB72-64F9-4F43-A3B9-88FCF5F966DE}">
      <dgm:prSet/>
      <dgm:spPr/>
      <dgm:t>
        <a:bodyPr/>
        <a:lstStyle/>
        <a:p>
          <a:endParaRPr lang="en-GB"/>
        </a:p>
      </dgm:t>
    </dgm:pt>
    <dgm:pt modelId="{FAF82695-8405-4FCA-B489-883F667A2BD4}" type="sibTrans" cxnId="{EBB1AB72-64F9-4F43-A3B9-88FCF5F966DE}">
      <dgm:prSet/>
      <dgm:spPr/>
      <dgm:t>
        <a:bodyPr/>
        <a:lstStyle/>
        <a:p>
          <a:endParaRPr lang="en-GB"/>
        </a:p>
      </dgm:t>
    </dgm:pt>
    <dgm:pt modelId="{0B447FD5-CA60-487D-AE01-492687B7C57C}">
      <dgm:prSet phldrT="[Text]"/>
      <dgm:spPr/>
      <dgm:t>
        <a:bodyPr/>
        <a:lstStyle/>
        <a:p>
          <a:r>
            <a:rPr lang="en-GB" dirty="0" smtClean="0"/>
            <a:t>Yes</a:t>
          </a:r>
          <a:endParaRPr lang="en-GB" dirty="0"/>
        </a:p>
      </dgm:t>
    </dgm:pt>
    <dgm:pt modelId="{A7A12EBF-6412-4589-9311-50ED7AA285B1}" type="parTrans" cxnId="{78DC731B-0AC4-451D-8F68-DCB82B142DB9}">
      <dgm:prSet/>
      <dgm:spPr/>
      <dgm:t>
        <a:bodyPr/>
        <a:lstStyle/>
        <a:p>
          <a:endParaRPr lang="en-GB"/>
        </a:p>
      </dgm:t>
    </dgm:pt>
    <dgm:pt modelId="{AEFF4EB2-1E58-419E-BAF1-BBA4CDC85494}" type="sibTrans" cxnId="{78DC731B-0AC4-451D-8F68-DCB82B142DB9}">
      <dgm:prSet/>
      <dgm:spPr/>
      <dgm:t>
        <a:bodyPr/>
        <a:lstStyle/>
        <a:p>
          <a:endParaRPr lang="en-GB"/>
        </a:p>
      </dgm:t>
    </dgm:pt>
    <dgm:pt modelId="{F0665EBF-A919-4E02-9908-DED6FFBBDC62}">
      <dgm:prSet phldrT="[Text]"/>
      <dgm:spPr/>
      <dgm:t>
        <a:bodyPr/>
        <a:lstStyle/>
        <a:p>
          <a:r>
            <a:rPr lang="en-GB" dirty="0" smtClean="0"/>
            <a:t>No </a:t>
          </a:r>
          <a:endParaRPr lang="en-GB" dirty="0"/>
        </a:p>
      </dgm:t>
    </dgm:pt>
    <dgm:pt modelId="{3A914134-0F13-4B6F-8EE0-07348D4C9156}" type="parTrans" cxnId="{3165E362-490B-4182-8336-89EB1895F30F}">
      <dgm:prSet/>
      <dgm:spPr/>
      <dgm:t>
        <a:bodyPr/>
        <a:lstStyle/>
        <a:p>
          <a:endParaRPr lang="en-GB"/>
        </a:p>
      </dgm:t>
    </dgm:pt>
    <dgm:pt modelId="{6A3A78B7-349A-4EA5-85BC-82DB2B217DAF}" type="sibTrans" cxnId="{3165E362-490B-4182-8336-89EB1895F30F}">
      <dgm:prSet/>
      <dgm:spPr/>
      <dgm:t>
        <a:bodyPr/>
        <a:lstStyle/>
        <a:p>
          <a:endParaRPr lang="en-GB"/>
        </a:p>
      </dgm:t>
    </dgm:pt>
    <dgm:pt modelId="{1E99E1EC-77A4-4ED6-8AFD-5685DB2E889D}" type="pres">
      <dgm:prSet presAssocID="{4608840F-0335-4DF6-BE29-AE02A18D651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49C44B11-32A3-4D2B-B438-EE31608F2DBC}" type="pres">
      <dgm:prSet presAssocID="{F2A43CDC-0756-4681-A7C3-F998FEA3C0DA}" presName="hierRoot1" presStyleCnt="0">
        <dgm:presLayoutVars>
          <dgm:hierBranch val="init"/>
        </dgm:presLayoutVars>
      </dgm:prSet>
      <dgm:spPr/>
    </dgm:pt>
    <dgm:pt modelId="{4A09FB90-247D-45EB-91D6-59338235318B}" type="pres">
      <dgm:prSet presAssocID="{F2A43CDC-0756-4681-A7C3-F998FEA3C0DA}" presName="rootComposite1" presStyleCnt="0"/>
      <dgm:spPr/>
    </dgm:pt>
    <dgm:pt modelId="{D20ED8F4-AF8B-4C1E-AF0F-8E12F27AFF20}" type="pres">
      <dgm:prSet presAssocID="{F2A43CDC-0756-4681-A7C3-F998FEA3C0DA}" presName="rootText1" presStyleLbl="node0" presStyleIdx="0" presStyleCnt="1" custScaleX="23027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D9A5901D-9628-4113-9CAD-EA11F880DFC4}" type="pres">
      <dgm:prSet presAssocID="{F2A43CDC-0756-4681-A7C3-F998FEA3C0DA}" presName="rootConnector1" presStyleLbl="node1" presStyleIdx="0" presStyleCnt="0"/>
      <dgm:spPr/>
      <dgm:t>
        <a:bodyPr/>
        <a:lstStyle/>
        <a:p>
          <a:endParaRPr lang="en-GB"/>
        </a:p>
      </dgm:t>
    </dgm:pt>
    <dgm:pt modelId="{992272FB-4945-407B-99BE-A2FA57EF8840}" type="pres">
      <dgm:prSet presAssocID="{F2A43CDC-0756-4681-A7C3-F998FEA3C0DA}" presName="hierChild2" presStyleCnt="0"/>
      <dgm:spPr/>
    </dgm:pt>
    <dgm:pt modelId="{13B59A7D-4DFA-4873-B9C8-09E2E50FC3BA}" type="pres">
      <dgm:prSet presAssocID="{A7A12EBF-6412-4589-9311-50ED7AA285B1}" presName="Name37" presStyleLbl="parChTrans1D2" presStyleIdx="0" presStyleCnt="2"/>
      <dgm:spPr/>
      <dgm:t>
        <a:bodyPr/>
        <a:lstStyle/>
        <a:p>
          <a:endParaRPr lang="en-GB"/>
        </a:p>
      </dgm:t>
    </dgm:pt>
    <dgm:pt modelId="{91ABA931-075B-42EE-9C99-61D13C8E4DA4}" type="pres">
      <dgm:prSet presAssocID="{0B447FD5-CA60-487D-AE01-492687B7C57C}" presName="hierRoot2" presStyleCnt="0">
        <dgm:presLayoutVars>
          <dgm:hierBranch val="init"/>
        </dgm:presLayoutVars>
      </dgm:prSet>
      <dgm:spPr/>
    </dgm:pt>
    <dgm:pt modelId="{6B015D83-E358-41C4-9E5D-E42707864855}" type="pres">
      <dgm:prSet presAssocID="{0B447FD5-CA60-487D-AE01-492687B7C57C}" presName="rootComposite" presStyleCnt="0"/>
      <dgm:spPr/>
    </dgm:pt>
    <dgm:pt modelId="{9622186D-8C9C-4B71-851A-3CEAFF688D0E}" type="pres">
      <dgm:prSet presAssocID="{0B447FD5-CA60-487D-AE01-492687B7C57C}" presName="rootText" presStyleLbl="node2" presStyleIdx="0" presStyleCnt="2" custScaleX="11521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18FB886-3F15-4684-BD5E-0E734CF145C8}" type="pres">
      <dgm:prSet presAssocID="{0B447FD5-CA60-487D-AE01-492687B7C57C}" presName="rootConnector" presStyleLbl="node2" presStyleIdx="0" presStyleCnt="2"/>
      <dgm:spPr/>
      <dgm:t>
        <a:bodyPr/>
        <a:lstStyle/>
        <a:p>
          <a:endParaRPr lang="en-GB"/>
        </a:p>
      </dgm:t>
    </dgm:pt>
    <dgm:pt modelId="{41135F44-9D37-43FF-9669-6F58330AB687}" type="pres">
      <dgm:prSet presAssocID="{0B447FD5-CA60-487D-AE01-492687B7C57C}" presName="hierChild4" presStyleCnt="0"/>
      <dgm:spPr/>
    </dgm:pt>
    <dgm:pt modelId="{5804C4CA-9849-4A63-B37A-42CBF34DED69}" type="pres">
      <dgm:prSet presAssocID="{0B447FD5-CA60-487D-AE01-492687B7C57C}" presName="hierChild5" presStyleCnt="0"/>
      <dgm:spPr/>
    </dgm:pt>
    <dgm:pt modelId="{2D5410B6-42F2-4C11-AF0D-4A6A25B2F217}" type="pres">
      <dgm:prSet presAssocID="{3A914134-0F13-4B6F-8EE0-07348D4C9156}" presName="Name37" presStyleLbl="parChTrans1D2" presStyleIdx="1" presStyleCnt="2"/>
      <dgm:spPr/>
      <dgm:t>
        <a:bodyPr/>
        <a:lstStyle/>
        <a:p>
          <a:endParaRPr lang="en-GB"/>
        </a:p>
      </dgm:t>
    </dgm:pt>
    <dgm:pt modelId="{95B8DA61-A74D-42B7-BC1F-481ADDD73F2B}" type="pres">
      <dgm:prSet presAssocID="{F0665EBF-A919-4E02-9908-DED6FFBBDC62}" presName="hierRoot2" presStyleCnt="0">
        <dgm:presLayoutVars>
          <dgm:hierBranch val="init"/>
        </dgm:presLayoutVars>
      </dgm:prSet>
      <dgm:spPr/>
    </dgm:pt>
    <dgm:pt modelId="{98FCF1F9-938D-4812-8678-81D2D6346C1D}" type="pres">
      <dgm:prSet presAssocID="{F0665EBF-A919-4E02-9908-DED6FFBBDC62}" presName="rootComposite" presStyleCnt="0"/>
      <dgm:spPr/>
    </dgm:pt>
    <dgm:pt modelId="{DE0E3D38-958B-4431-B85E-3EBACF8BB0C8}" type="pres">
      <dgm:prSet presAssocID="{F0665EBF-A919-4E02-9908-DED6FFBBDC62}" presName="rootText" presStyleLbl="node2" presStyleIdx="1" presStyleCnt="2" custScaleX="115173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254D076C-F559-474A-BBF4-A903A4ABB155}" type="pres">
      <dgm:prSet presAssocID="{F0665EBF-A919-4E02-9908-DED6FFBBDC62}" presName="rootConnector" presStyleLbl="node2" presStyleIdx="1" presStyleCnt="2"/>
      <dgm:spPr/>
      <dgm:t>
        <a:bodyPr/>
        <a:lstStyle/>
        <a:p>
          <a:endParaRPr lang="en-GB"/>
        </a:p>
      </dgm:t>
    </dgm:pt>
    <dgm:pt modelId="{252FF133-F8E7-4B3C-B89D-F84278C77142}" type="pres">
      <dgm:prSet presAssocID="{F0665EBF-A919-4E02-9908-DED6FFBBDC62}" presName="hierChild4" presStyleCnt="0"/>
      <dgm:spPr/>
    </dgm:pt>
    <dgm:pt modelId="{AD196870-DABD-4352-B5C5-FE00B7DF271D}" type="pres">
      <dgm:prSet presAssocID="{F0665EBF-A919-4E02-9908-DED6FFBBDC62}" presName="hierChild5" presStyleCnt="0"/>
      <dgm:spPr/>
    </dgm:pt>
    <dgm:pt modelId="{B77C41E0-9AFA-4AC1-AA97-73AE65A730BF}" type="pres">
      <dgm:prSet presAssocID="{F2A43CDC-0756-4681-A7C3-F998FEA3C0DA}" presName="hierChild3" presStyleCnt="0"/>
      <dgm:spPr/>
    </dgm:pt>
  </dgm:ptLst>
  <dgm:cxnLst>
    <dgm:cxn modelId="{3ACB48C1-78FE-4FB7-9EDC-E62F2ECE46CC}" type="presOf" srcId="{F2A43CDC-0756-4681-A7C3-F998FEA3C0DA}" destId="{D9A5901D-9628-4113-9CAD-EA11F880DFC4}" srcOrd="1" destOrd="0" presId="urn:microsoft.com/office/officeart/2005/8/layout/orgChart1"/>
    <dgm:cxn modelId="{0B93B368-5170-4149-9389-A68188256A02}" type="presOf" srcId="{4608840F-0335-4DF6-BE29-AE02A18D6511}" destId="{1E99E1EC-77A4-4ED6-8AFD-5685DB2E889D}" srcOrd="0" destOrd="0" presId="urn:microsoft.com/office/officeart/2005/8/layout/orgChart1"/>
    <dgm:cxn modelId="{78DC731B-0AC4-451D-8F68-DCB82B142DB9}" srcId="{F2A43CDC-0756-4681-A7C3-F998FEA3C0DA}" destId="{0B447FD5-CA60-487D-AE01-492687B7C57C}" srcOrd="0" destOrd="0" parTransId="{A7A12EBF-6412-4589-9311-50ED7AA285B1}" sibTransId="{AEFF4EB2-1E58-419E-BAF1-BBA4CDC85494}"/>
    <dgm:cxn modelId="{770EC288-78C7-4D53-AFA5-4C00C6ADB8B9}" type="presOf" srcId="{A7A12EBF-6412-4589-9311-50ED7AA285B1}" destId="{13B59A7D-4DFA-4873-B9C8-09E2E50FC3BA}" srcOrd="0" destOrd="0" presId="urn:microsoft.com/office/officeart/2005/8/layout/orgChart1"/>
    <dgm:cxn modelId="{3165E362-490B-4182-8336-89EB1895F30F}" srcId="{F2A43CDC-0756-4681-A7C3-F998FEA3C0DA}" destId="{F0665EBF-A919-4E02-9908-DED6FFBBDC62}" srcOrd="1" destOrd="0" parTransId="{3A914134-0F13-4B6F-8EE0-07348D4C9156}" sibTransId="{6A3A78B7-349A-4EA5-85BC-82DB2B217DAF}"/>
    <dgm:cxn modelId="{D9124174-41B8-47F3-9698-CD1CB5840F70}" type="presOf" srcId="{0B447FD5-CA60-487D-AE01-492687B7C57C}" destId="{9622186D-8C9C-4B71-851A-3CEAFF688D0E}" srcOrd="0" destOrd="0" presId="urn:microsoft.com/office/officeart/2005/8/layout/orgChart1"/>
    <dgm:cxn modelId="{BBC191D6-8511-4CF7-A2A6-61179AFA71D5}" type="presOf" srcId="{F0665EBF-A919-4E02-9908-DED6FFBBDC62}" destId="{DE0E3D38-958B-4431-B85E-3EBACF8BB0C8}" srcOrd="0" destOrd="0" presId="urn:microsoft.com/office/officeart/2005/8/layout/orgChart1"/>
    <dgm:cxn modelId="{E8FE604C-E32E-419F-A57F-B49B26F1D6CE}" type="presOf" srcId="{F0665EBF-A919-4E02-9908-DED6FFBBDC62}" destId="{254D076C-F559-474A-BBF4-A903A4ABB155}" srcOrd="1" destOrd="0" presId="urn:microsoft.com/office/officeart/2005/8/layout/orgChart1"/>
    <dgm:cxn modelId="{0EB09203-6134-496E-90ED-6A1FDD999645}" type="presOf" srcId="{F2A43CDC-0756-4681-A7C3-F998FEA3C0DA}" destId="{D20ED8F4-AF8B-4C1E-AF0F-8E12F27AFF20}" srcOrd="0" destOrd="0" presId="urn:microsoft.com/office/officeart/2005/8/layout/orgChart1"/>
    <dgm:cxn modelId="{23A78DAB-4FF7-4219-AA5C-1F24DC9523E8}" type="presOf" srcId="{3A914134-0F13-4B6F-8EE0-07348D4C9156}" destId="{2D5410B6-42F2-4C11-AF0D-4A6A25B2F217}" srcOrd="0" destOrd="0" presId="urn:microsoft.com/office/officeart/2005/8/layout/orgChart1"/>
    <dgm:cxn modelId="{451B2C32-370E-49CE-B9A6-7D199DFD8B26}" type="presOf" srcId="{0B447FD5-CA60-487D-AE01-492687B7C57C}" destId="{218FB886-3F15-4684-BD5E-0E734CF145C8}" srcOrd="1" destOrd="0" presId="urn:microsoft.com/office/officeart/2005/8/layout/orgChart1"/>
    <dgm:cxn modelId="{EBB1AB72-64F9-4F43-A3B9-88FCF5F966DE}" srcId="{4608840F-0335-4DF6-BE29-AE02A18D6511}" destId="{F2A43CDC-0756-4681-A7C3-F998FEA3C0DA}" srcOrd="0" destOrd="0" parTransId="{F45803EB-C55F-4835-8CED-7E84184BD289}" sibTransId="{FAF82695-8405-4FCA-B489-883F667A2BD4}"/>
    <dgm:cxn modelId="{F085718F-C2C5-41B3-9E6B-527CF3F94340}" type="presParOf" srcId="{1E99E1EC-77A4-4ED6-8AFD-5685DB2E889D}" destId="{49C44B11-32A3-4D2B-B438-EE31608F2DBC}" srcOrd="0" destOrd="0" presId="urn:microsoft.com/office/officeart/2005/8/layout/orgChart1"/>
    <dgm:cxn modelId="{0B65766D-379A-4A06-8EE9-EF7CD4324A61}" type="presParOf" srcId="{49C44B11-32A3-4D2B-B438-EE31608F2DBC}" destId="{4A09FB90-247D-45EB-91D6-59338235318B}" srcOrd="0" destOrd="0" presId="urn:microsoft.com/office/officeart/2005/8/layout/orgChart1"/>
    <dgm:cxn modelId="{E515AA20-899F-4347-93A3-4C2CA275F432}" type="presParOf" srcId="{4A09FB90-247D-45EB-91D6-59338235318B}" destId="{D20ED8F4-AF8B-4C1E-AF0F-8E12F27AFF20}" srcOrd="0" destOrd="0" presId="urn:microsoft.com/office/officeart/2005/8/layout/orgChart1"/>
    <dgm:cxn modelId="{7B9D276D-EBDE-4565-AF90-BB3E3B23CFA9}" type="presParOf" srcId="{4A09FB90-247D-45EB-91D6-59338235318B}" destId="{D9A5901D-9628-4113-9CAD-EA11F880DFC4}" srcOrd="1" destOrd="0" presId="urn:microsoft.com/office/officeart/2005/8/layout/orgChart1"/>
    <dgm:cxn modelId="{4B2EFEC1-7759-492E-BDBF-DA1C723BE5EF}" type="presParOf" srcId="{49C44B11-32A3-4D2B-B438-EE31608F2DBC}" destId="{992272FB-4945-407B-99BE-A2FA57EF8840}" srcOrd="1" destOrd="0" presId="urn:microsoft.com/office/officeart/2005/8/layout/orgChart1"/>
    <dgm:cxn modelId="{C5205DAC-B806-4712-8F49-77D025AA7A91}" type="presParOf" srcId="{992272FB-4945-407B-99BE-A2FA57EF8840}" destId="{13B59A7D-4DFA-4873-B9C8-09E2E50FC3BA}" srcOrd="0" destOrd="0" presId="urn:microsoft.com/office/officeart/2005/8/layout/orgChart1"/>
    <dgm:cxn modelId="{E46B7E1A-2401-4DA9-9711-DA3321F104B8}" type="presParOf" srcId="{992272FB-4945-407B-99BE-A2FA57EF8840}" destId="{91ABA931-075B-42EE-9C99-61D13C8E4DA4}" srcOrd="1" destOrd="0" presId="urn:microsoft.com/office/officeart/2005/8/layout/orgChart1"/>
    <dgm:cxn modelId="{D93A62EA-44FB-45B3-96D2-94F56F973522}" type="presParOf" srcId="{91ABA931-075B-42EE-9C99-61D13C8E4DA4}" destId="{6B015D83-E358-41C4-9E5D-E42707864855}" srcOrd="0" destOrd="0" presId="urn:microsoft.com/office/officeart/2005/8/layout/orgChart1"/>
    <dgm:cxn modelId="{075A040D-4BDA-469B-A409-C1EF8289D458}" type="presParOf" srcId="{6B015D83-E358-41C4-9E5D-E42707864855}" destId="{9622186D-8C9C-4B71-851A-3CEAFF688D0E}" srcOrd="0" destOrd="0" presId="urn:microsoft.com/office/officeart/2005/8/layout/orgChart1"/>
    <dgm:cxn modelId="{ED6ED13D-ACE7-4EE9-9F73-10E01E10E2ED}" type="presParOf" srcId="{6B015D83-E358-41C4-9E5D-E42707864855}" destId="{218FB886-3F15-4684-BD5E-0E734CF145C8}" srcOrd="1" destOrd="0" presId="urn:microsoft.com/office/officeart/2005/8/layout/orgChart1"/>
    <dgm:cxn modelId="{B2391F3D-72F1-4D5C-A557-5568300D15B2}" type="presParOf" srcId="{91ABA931-075B-42EE-9C99-61D13C8E4DA4}" destId="{41135F44-9D37-43FF-9669-6F58330AB687}" srcOrd="1" destOrd="0" presId="urn:microsoft.com/office/officeart/2005/8/layout/orgChart1"/>
    <dgm:cxn modelId="{3653480F-02D3-4121-B951-19E6141C25A8}" type="presParOf" srcId="{91ABA931-075B-42EE-9C99-61D13C8E4DA4}" destId="{5804C4CA-9849-4A63-B37A-42CBF34DED69}" srcOrd="2" destOrd="0" presId="urn:microsoft.com/office/officeart/2005/8/layout/orgChart1"/>
    <dgm:cxn modelId="{1F54EAC5-B822-4E83-B42B-CE257691659D}" type="presParOf" srcId="{992272FB-4945-407B-99BE-A2FA57EF8840}" destId="{2D5410B6-42F2-4C11-AF0D-4A6A25B2F217}" srcOrd="2" destOrd="0" presId="urn:microsoft.com/office/officeart/2005/8/layout/orgChart1"/>
    <dgm:cxn modelId="{C6616323-683E-4B5C-939D-4A2EF54F75D9}" type="presParOf" srcId="{992272FB-4945-407B-99BE-A2FA57EF8840}" destId="{95B8DA61-A74D-42B7-BC1F-481ADDD73F2B}" srcOrd="3" destOrd="0" presId="urn:microsoft.com/office/officeart/2005/8/layout/orgChart1"/>
    <dgm:cxn modelId="{52C16DCA-73BA-4B27-888D-6E4571002C8A}" type="presParOf" srcId="{95B8DA61-A74D-42B7-BC1F-481ADDD73F2B}" destId="{98FCF1F9-938D-4812-8678-81D2D6346C1D}" srcOrd="0" destOrd="0" presId="urn:microsoft.com/office/officeart/2005/8/layout/orgChart1"/>
    <dgm:cxn modelId="{48F5E08F-859A-4397-B9AA-00D3D60C20BA}" type="presParOf" srcId="{98FCF1F9-938D-4812-8678-81D2D6346C1D}" destId="{DE0E3D38-958B-4431-B85E-3EBACF8BB0C8}" srcOrd="0" destOrd="0" presId="urn:microsoft.com/office/officeart/2005/8/layout/orgChart1"/>
    <dgm:cxn modelId="{F651E366-8E44-4834-9890-C56877A55F9E}" type="presParOf" srcId="{98FCF1F9-938D-4812-8678-81D2D6346C1D}" destId="{254D076C-F559-474A-BBF4-A903A4ABB155}" srcOrd="1" destOrd="0" presId="urn:microsoft.com/office/officeart/2005/8/layout/orgChart1"/>
    <dgm:cxn modelId="{B78FDCB8-6D07-4D2F-BA70-FE4C7C7D9B91}" type="presParOf" srcId="{95B8DA61-A74D-42B7-BC1F-481ADDD73F2B}" destId="{252FF133-F8E7-4B3C-B89D-F84278C77142}" srcOrd="1" destOrd="0" presId="urn:microsoft.com/office/officeart/2005/8/layout/orgChart1"/>
    <dgm:cxn modelId="{8B1AB620-467D-4FD3-8327-AAC8B3308631}" type="presParOf" srcId="{95B8DA61-A74D-42B7-BC1F-481ADDD73F2B}" destId="{AD196870-DABD-4352-B5C5-FE00B7DF271D}" srcOrd="2" destOrd="0" presId="urn:microsoft.com/office/officeart/2005/8/layout/orgChart1"/>
    <dgm:cxn modelId="{36E73093-A2B4-4D00-86B3-4B6C0E5A426C}" type="presParOf" srcId="{49C44B11-32A3-4D2B-B438-EE31608F2DBC}" destId="{B77C41E0-9AFA-4AC1-AA97-73AE65A730B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BE5AD59-4392-48EA-9E96-119F0C77F90E}" type="doc">
      <dgm:prSet loTypeId="urn:microsoft.com/office/officeart/2005/8/layout/arrow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7892D99A-6981-46BF-B123-552CAFC915BA}">
      <dgm:prSet phldrT="[Text]"/>
      <dgm:spPr/>
      <dgm:t>
        <a:bodyPr/>
        <a:lstStyle/>
        <a:p>
          <a:r>
            <a:rPr lang="en-GB" dirty="0" smtClean="0"/>
            <a:t>Stand this side</a:t>
          </a:r>
          <a:endParaRPr lang="en-GB" dirty="0"/>
        </a:p>
      </dgm:t>
    </dgm:pt>
    <dgm:pt modelId="{CD9DF5A6-1D22-47FA-92A3-6F7D79A58BBF}" type="parTrans" cxnId="{4AAF57BE-9ACA-4A9D-B280-C0C8E6F3E2FF}">
      <dgm:prSet/>
      <dgm:spPr/>
      <dgm:t>
        <a:bodyPr/>
        <a:lstStyle/>
        <a:p>
          <a:endParaRPr lang="en-GB"/>
        </a:p>
      </dgm:t>
    </dgm:pt>
    <dgm:pt modelId="{5A91AF87-2D53-4D7F-A99D-B7255F27E07D}" type="sibTrans" cxnId="{4AAF57BE-9ACA-4A9D-B280-C0C8E6F3E2FF}">
      <dgm:prSet/>
      <dgm:spPr/>
      <dgm:t>
        <a:bodyPr/>
        <a:lstStyle/>
        <a:p>
          <a:endParaRPr lang="en-GB"/>
        </a:p>
      </dgm:t>
    </dgm:pt>
    <dgm:pt modelId="{6CDFA6C5-7B9A-4762-AC40-5F81C54759DC}">
      <dgm:prSet phldrT="[Text]"/>
      <dgm:spPr/>
      <dgm:t>
        <a:bodyPr/>
        <a:lstStyle/>
        <a:p>
          <a:r>
            <a:rPr lang="en-GB" dirty="0" smtClean="0"/>
            <a:t>Stand this side</a:t>
          </a:r>
          <a:endParaRPr lang="en-GB" dirty="0"/>
        </a:p>
      </dgm:t>
    </dgm:pt>
    <dgm:pt modelId="{D5E0309E-2573-4ECA-9547-AD2E6A7F2F96}" type="parTrans" cxnId="{DD607B8C-0300-4B63-A0F4-AF85FDB59D29}">
      <dgm:prSet/>
      <dgm:spPr/>
      <dgm:t>
        <a:bodyPr/>
        <a:lstStyle/>
        <a:p>
          <a:endParaRPr lang="en-GB"/>
        </a:p>
      </dgm:t>
    </dgm:pt>
    <dgm:pt modelId="{CF8D81D0-57E9-444A-A3EC-30FB10580BDD}" type="sibTrans" cxnId="{DD607B8C-0300-4B63-A0F4-AF85FDB59D29}">
      <dgm:prSet/>
      <dgm:spPr/>
      <dgm:t>
        <a:bodyPr/>
        <a:lstStyle/>
        <a:p>
          <a:endParaRPr lang="en-GB"/>
        </a:p>
      </dgm:t>
    </dgm:pt>
    <dgm:pt modelId="{A514906F-8D7F-4998-B867-8BFF890D7401}" type="pres">
      <dgm:prSet presAssocID="{ABE5AD59-4392-48EA-9E96-119F0C77F90E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1B04B60A-6E3B-4EAB-96EB-88277F829A39}" type="pres">
      <dgm:prSet presAssocID="{7892D99A-6981-46BF-B123-552CAFC915BA}" presName="arrow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6BAB55D-843C-40F3-8C88-DEB367E9855B}" type="pres">
      <dgm:prSet presAssocID="{6CDFA6C5-7B9A-4762-AC40-5F81C54759DC}" presName="arrow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23FAE869-252C-4992-ABC8-0EFE4A93D7B5}" type="presOf" srcId="{6CDFA6C5-7B9A-4762-AC40-5F81C54759DC}" destId="{96BAB55D-843C-40F3-8C88-DEB367E9855B}" srcOrd="0" destOrd="0" presId="urn:microsoft.com/office/officeart/2005/8/layout/arrow1"/>
    <dgm:cxn modelId="{DD607B8C-0300-4B63-A0F4-AF85FDB59D29}" srcId="{ABE5AD59-4392-48EA-9E96-119F0C77F90E}" destId="{6CDFA6C5-7B9A-4762-AC40-5F81C54759DC}" srcOrd="1" destOrd="0" parTransId="{D5E0309E-2573-4ECA-9547-AD2E6A7F2F96}" sibTransId="{CF8D81D0-57E9-444A-A3EC-30FB10580BDD}"/>
    <dgm:cxn modelId="{4AAF57BE-9ACA-4A9D-B280-C0C8E6F3E2FF}" srcId="{ABE5AD59-4392-48EA-9E96-119F0C77F90E}" destId="{7892D99A-6981-46BF-B123-552CAFC915BA}" srcOrd="0" destOrd="0" parTransId="{CD9DF5A6-1D22-47FA-92A3-6F7D79A58BBF}" sibTransId="{5A91AF87-2D53-4D7F-A99D-B7255F27E07D}"/>
    <dgm:cxn modelId="{26E4F2F9-3D47-4991-A550-2B909136F96B}" type="presOf" srcId="{ABE5AD59-4392-48EA-9E96-119F0C77F90E}" destId="{A514906F-8D7F-4998-B867-8BFF890D7401}" srcOrd="0" destOrd="0" presId="urn:microsoft.com/office/officeart/2005/8/layout/arrow1"/>
    <dgm:cxn modelId="{C0E09E55-970D-4248-B35B-B78191EC610B}" type="presOf" srcId="{7892D99A-6981-46BF-B123-552CAFC915BA}" destId="{1B04B60A-6E3B-4EAB-96EB-88277F829A39}" srcOrd="0" destOrd="0" presId="urn:microsoft.com/office/officeart/2005/8/layout/arrow1"/>
    <dgm:cxn modelId="{CD59438D-3E66-486B-A43F-B5150A41199C}" type="presParOf" srcId="{A514906F-8D7F-4998-B867-8BFF890D7401}" destId="{1B04B60A-6E3B-4EAB-96EB-88277F829A39}" srcOrd="0" destOrd="0" presId="urn:microsoft.com/office/officeart/2005/8/layout/arrow1"/>
    <dgm:cxn modelId="{7BC07A6B-423A-4F74-B24A-F14715B03BA9}" type="presParOf" srcId="{A514906F-8D7F-4998-B867-8BFF890D7401}" destId="{96BAB55D-843C-40F3-8C88-DEB367E9855B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E68C25D-DED8-4176-99AE-ECADDE3413B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8ED6E1E5-7394-4EC3-94A8-7120F47D681B}">
      <dgm:prSet phldrT="[Text]"/>
      <dgm:spPr/>
      <dgm:t>
        <a:bodyPr/>
        <a:lstStyle/>
        <a:p>
          <a:r>
            <a:rPr lang="en-GB" dirty="0" smtClean="0"/>
            <a:t>Public speaking – do you feel more confident than before?</a:t>
          </a:r>
          <a:endParaRPr lang="en-GB" dirty="0"/>
        </a:p>
      </dgm:t>
    </dgm:pt>
    <dgm:pt modelId="{D9EB79F9-FB91-410F-856B-573301E3FD70}" type="parTrans" cxnId="{39AAC8D1-AFE4-42DF-A779-6A2B6DE68585}">
      <dgm:prSet/>
      <dgm:spPr/>
      <dgm:t>
        <a:bodyPr/>
        <a:lstStyle/>
        <a:p>
          <a:endParaRPr lang="en-GB"/>
        </a:p>
      </dgm:t>
    </dgm:pt>
    <dgm:pt modelId="{D4D7EEE3-240E-4ACC-879D-FCAABA0B431A}" type="sibTrans" cxnId="{39AAC8D1-AFE4-42DF-A779-6A2B6DE68585}">
      <dgm:prSet/>
      <dgm:spPr/>
      <dgm:t>
        <a:bodyPr/>
        <a:lstStyle/>
        <a:p>
          <a:endParaRPr lang="en-GB"/>
        </a:p>
      </dgm:t>
    </dgm:pt>
    <dgm:pt modelId="{0F4A127D-13E4-4998-965F-F72DBD0125DE}">
      <dgm:prSet phldrT="[Text]"/>
      <dgm:spPr/>
      <dgm:t>
        <a:bodyPr/>
        <a:lstStyle/>
        <a:p>
          <a:r>
            <a:rPr lang="en-GB" dirty="0" smtClean="0"/>
            <a:t>Yes</a:t>
          </a:r>
          <a:endParaRPr lang="en-GB" dirty="0"/>
        </a:p>
      </dgm:t>
    </dgm:pt>
    <dgm:pt modelId="{00331798-6FF1-481C-9732-F463BA32DF38}" type="parTrans" cxnId="{E53A3D44-C469-4998-BCD5-A0AA05EC4ED5}">
      <dgm:prSet/>
      <dgm:spPr/>
      <dgm:t>
        <a:bodyPr/>
        <a:lstStyle/>
        <a:p>
          <a:endParaRPr lang="en-GB"/>
        </a:p>
      </dgm:t>
    </dgm:pt>
    <dgm:pt modelId="{2F3F33E2-C8EC-49EF-9E50-943372907C3B}" type="sibTrans" cxnId="{E53A3D44-C469-4998-BCD5-A0AA05EC4ED5}">
      <dgm:prSet/>
      <dgm:spPr/>
      <dgm:t>
        <a:bodyPr/>
        <a:lstStyle/>
        <a:p>
          <a:endParaRPr lang="en-GB"/>
        </a:p>
      </dgm:t>
    </dgm:pt>
    <dgm:pt modelId="{273DC7DC-4273-4A5B-AB2A-D44B9F82A0D9}">
      <dgm:prSet phldrT="[Text]"/>
      <dgm:spPr/>
      <dgm:t>
        <a:bodyPr/>
        <a:lstStyle/>
        <a:p>
          <a:r>
            <a:rPr lang="en-GB" dirty="0" smtClean="0"/>
            <a:t>No</a:t>
          </a:r>
          <a:endParaRPr lang="en-GB" dirty="0"/>
        </a:p>
      </dgm:t>
    </dgm:pt>
    <dgm:pt modelId="{5A696310-F369-4A39-A31F-CD34071A33C9}" type="parTrans" cxnId="{DA0FB22D-5880-4EF4-A744-2C59A49152D0}">
      <dgm:prSet/>
      <dgm:spPr/>
      <dgm:t>
        <a:bodyPr/>
        <a:lstStyle/>
        <a:p>
          <a:endParaRPr lang="en-GB"/>
        </a:p>
      </dgm:t>
    </dgm:pt>
    <dgm:pt modelId="{F9F60A71-A80F-4E51-B3BF-04EB6586E85C}" type="sibTrans" cxnId="{DA0FB22D-5880-4EF4-A744-2C59A49152D0}">
      <dgm:prSet/>
      <dgm:spPr/>
      <dgm:t>
        <a:bodyPr/>
        <a:lstStyle/>
        <a:p>
          <a:endParaRPr lang="en-GB"/>
        </a:p>
      </dgm:t>
    </dgm:pt>
    <dgm:pt modelId="{42360D24-F22E-418A-8587-369918D488E1}" type="pres">
      <dgm:prSet presAssocID="{EE68C25D-DED8-4176-99AE-ECADDE3413B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F9757B52-5520-41BC-AB58-63BAF44D2164}" type="pres">
      <dgm:prSet presAssocID="{8ED6E1E5-7394-4EC3-94A8-7120F47D681B}" presName="hierRoot1" presStyleCnt="0">
        <dgm:presLayoutVars>
          <dgm:hierBranch val="init"/>
        </dgm:presLayoutVars>
      </dgm:prSet>
      <dgm:spPr/>
    </dgm:pt>
    <dgm:pt modelId="{A2184E12-3C08-47EC-98DF-BB5C624877C4}" type="pres">
      <dgm:prSet presAssocID="{8ED6E1E5-7394-4EC3-94A8-7120F47D681B}" presName="rootComposite1" presStyleCnt="0"/>
      <dgm:spPr/>
    </dgm:pt>
    <dgm:pt modelId="{ADF84ACF-F74A-4276-8A3F-6B53C9F4C1A2}" type="pres">
      <dgm:prSet presAssocID="{8ED6E1E5-7394-4EC3-94A8-7120F47D681B}" presName="rootText1" presStyleLbl="node0" presStyleIdx="0" presStyleCnt="1" custScaleX="345840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AEF29EEB-59FA-4AEC-B7F4-D89B95ACD6F4}" type="pres">
      <dgm:prSet presAssocID="{8ED6E1E5-7394-4EC3-94A8-7120F47D681B}" presName="rootConnector1" presStyleLbl="node1" presStyleIdx="0" presStyleCnt="0"/>
      <dgm:spPr/>
      <dgm:t>
        <a:bodyPr/>
        <a:lstStyle/>
        <a:p>
          <a:endParaRPr lang="en-GB"/>
        </a:p>
      </dgm:t>
    </dgm:pt>
    <dgm:pt modelId="{EAAEC7BB-B883-4003-A636-3135975988DC}" type="pres">
      <dgm:prSet presAssocID="{8ED6E1E5-7394-4EC3-94A8-7120F47D681B}" presName="hierChild2" presStyleCnt="0"/>
      <dgm:spPr/>
    </dgm:pt>
    <dgm:pt modelId="{0AB536D3-7C9A-4484-A986-77368819D253}" type="pres">
      <dgm:prSet presAssocID="{00331798-6FF1-481C-9732-F463BA32DF38}" presName="Name37" presStyleLbl="parChTrans1D2" presStyleIdx="0" presStyleCnt="2"/>
      <dgm:spPr/>
      <dgm:t>
        <a:bodyPr/>
        <a:lstStyle/>
        <a:p>
          <a:endParaRPr lang="en-GB"/>
        </a:p>
      </dgm:t>
    </dgm:pt>
    <dgm:pt modelId="{FD8B95D1-DF9C-4F12-8683-114E16D640D6}" type="pres">
      <dgm:prSet presAssocID="{0F4A127D-13E4-4998-965F-F72DBD0125DE}" presName="hierRoot2" presStyleCnt="0">
        <dgm:presLayoutVars>
          <dgm:hierBranch val="init"/>
        </dgm:presLayoutVars>
      </dgm:prSet>
      <dgm:spPr/>
    </dgm:pt>
    <dgm:pt modelId="{BF683C2F-8F10-4F96-9B94-9D95031288B9}" type="pres">
      <dgm:prSet presAssocID="{0F4A127D-13E4-4998-965F-F72DBD0125DE}" presName="rootComposite" presStyleCnt="0"/>
      <dgm:spPr/>
    </dgm:pt>
    <dgm:pt modelId="{38904DBF-A62C-4193-B468-759F39D7F202}" type="pres">
      <dgm:prSet presAssocID="{0F4A127D-13E4-4998-965F-F72DBD0125DE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CB0A91AA-6D1D-46F2-9D10-9EC2FB3F14D6}" type="pres">
      <dgm:prSet presAssocID="{0F4A127D-13E4-4998-965F-F72DBD0125DE}" presName="rootConnector" presStyleLbl="node2" presStyleIdx="0" presStyleCnt="2"/>
      <dgm:spPr/>
      <dgm:t>
        <a:bodyPr/>
        <a:lstStyle/>
        <a:p>
          <a:endParaRPr lang="en-GB"/>
        </a:p>
      </dgm:t>
    </dgm:pt>
    <dgm:pt modelId="{AFB8175B-E5A4-4AB2-A330-345C9F3CC80A}" type="pres">
      <dgm:prSet presAssocID="{0F4A127D-13E4-4998-965F-F72DBD0125DE}" presName="hierChild4" presStyleCnt="0"/>
      <dgm:spPr/>
    </dgm:pt>
    <dgm:pt modelId="{A8FB6633-F7E0-4C8B-92B0-11FB94C1BBBB}" type="pres">
      <dgm:prSet presAssocID="{0F4A127D-13E4-4998-965F-F72DBD0125DE}" presName="hierChild5" presStyleCnt="0"/>
      <dgm:spPr/>
    </dgm:pt>
    <dgm:pt modelId="{60F3CA4C-4CA8-4201-9611-536DA1224844}" type="pres">
      <dgm:prSet presAssocID="{5A696310-F369-4A39-A31F-CD34071A33C9}" presName="Name37" presStyleLbl="parChTrans1D2" presStyleIdx="1" presStyleCnt="2"/>
      <dgm:spPr/>
      <dgm:t>
        <a:bodyPr/>
        <a:lstStyle/>
        <a:p>
          <a:endParaRPr lang="en-GB"/>
        </a:p>
      </dgm:t>
    </dgm:pt>
    <dgm:pt modelId="{19EB6518-549B-4527-A822-B7689A85F738}" type="pres">
      <dgm:prSet presAssocID="{273DC7DC-4273-4A5B-AB2A-D44B9F82A0D9}" presName="hierRoot2" presStyleCnt="0">
        <dgm:presLayoutVars>
          <dgm:hierBranch val="init"/>
        </dgm:presLayoutVars>
      </dgm:prSet>
      <dgm:spPr/>
    </dgm:pt>
    <dgm:pt modelId="{F0C0DB9D-2E64-4763-A2C1-E52D77AC1868}" type="pres">
      <dgm:prSet presAssocID="{273DC7DC-4273-4A5B-AB2A-D44B9F82A0D9}" presName="rootComposite" presStyleCnt="0"/>
      <dgm:spPr/>
    </dgm:pt>
    <dgm:pt modelId="{30312DCD-17EC-4BE1-9051-EE2937BFD417}" type="pres">
      <dgm:prSet presAssocID="{273DC7DC-4273-4A5B-AB2A-D44B9F82A0D9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49D9BCCE-C271-4570-AE93-5C592146027E}" type="pres">
      <dgm:prSet presAssocID="{273DC7DC-4273-4A5B-AB2A-D44B9F82A0D9}" presName="rootConnector" presStyleLbl="node2" presStyleIdx="1" presStyleCnt="2"/>
      <dgm:spPr/>
      <dgm:t>
        <a:bodyPr/>
        <a:lstStyle/>
        <a:p>
          <a:endParaRPr lang="en-GB"/>
        </a:p>
      </dgm:t>
    </dgm:pt>
    <dgm:pt modelId="{04B76C35-DD6F-4DA8-8793-177F7A723D6E}" type="pres">
      <dgm:prSet presAssocID="{273DC7DC-4273-4A5B-AB2A-D44B9F82A0D9}" presName="hierChild4" presStyleCnt="0"/>
      <dgm:spPr/>
    </dgm:pt>
    <dgm:pt modelId="{672EBE66-D3D3-4282-95AB-9CCFE29EBCCE}" type="pres">
      <dgm:prSet presAssocID="{273DC7DC-4273-4A5B-AB2A-D44B9F82A0D9}" presName="hierChild5" presStyleCnt="0"/>
      <dgm:spPr/>
    </dgm:pt>
    <dgm:pt modelId="{E7E12C50-0621-4E76-94F9-259E3F94AE32}" type="pres">
      <dgm:prSet presAssocID="{8ED6E1E5-7394-4EC3-94A8-7120F47D681B}" presName="hierChild3" presStyleCnt="0"/>
      <dgm:spPr/>
    </dgm:pt>
  </dgm:ptLst>
  <dgm:cxnLst>
    <dgm:cxn modelId="{390820E6-603B-45E9-80A5-BBDCF2A7E9A5}" type="presOf" srcId="{0F4A127D-13E4-4998-965F-F72DBD0125DE}" destId="{CB0A91AA-6D1D-46F2-9D10-9EC2FB3F14D6}" srcOrd="1" destOrd="0" presId="urn:microsoft.com/office/officeart/2005/8/layout/orgChart1"/>
    <dgm:cxn modelId="{DA0FB22D-5880-4EF4-A744-2C59A49152D0}" srcId="{8ED6E1E5-7394-4EC3-94A8-7120F47D681B}" destId="{273DC7DC-4273-4A5B-AB2A-D44B9F82A0D9}" srcOrd="1" destOrd="0" parTransId="{5A696310-F369-4A39-A31F-CD34071A33C9}" sibTransId="{F9F60A71-A80F-4E51-B3BF-04EB6586E85C}"/>
    <dgm:cxn modelId="{30C5BF8A-08FE-426B-BABB-50330D04FAEE}" type="presOf" srcId="{EE68C25D-DED8-4176-99AE-ECADDE3413B2}" destId="{42360D24-F22E-418A-8587-369918D488E1}" srcOrd="0" destOrd="0" presId="urn:microsoft.com/office/officeart/2005/8/layout/orgChart1"/>
    <dgm:cxn modelId="{4F802491-5C2C-4E29-87B4-1A011F91B665}" type="presOf" srcId="{8ED6E1E5-7394-4EC3-94A8-7120F47D681B}" destId="{ADF84ACF-F74A-4276-8A3F-6B53C9F4C1A2}" srcOrd="0" destOrd="0" presId="urn:microsoft.com/office/officeart/2005/8/layout/orgChart1"/>
    <dgm:cxn modelId="{E53A3D44-C469-4998-BCD5-A0AA05EC4ED5}" srcId="{8ED6E1E5-7394-4EC3-94A8-7120F47D681B}" destId="{0F4A127D-13E4-4998-965F-F72DBD0125DE}" srcOrd="0" destOrd="0" parTransId="{00331798-6FF1-481C-9732-F463BA32DF38}" sibTransId="{2F3F33E2-C8EC-49EF-9E50-943372907C3B}"/>
    <dgm:cxn modelId="{03D130EC-5FC8-45FB-8A8A-344BDD266AC0}" type="presOf" srcId="{00331798-6FF1-481C-9732-F463BA32DF38}" destId="{0AB536D3-7C9A-4484-A986-77368819D253}" srcOrd="0" destOrd="0" presId="urn:microsoft.com/office/officeart/2005/8/layout/orgChart1"/>
    <dgm:cxn modelId="{33BEB297-2633-46C4-A79D-EF485E5ECCB3}" type="presOf" srcId="{273DC7DC-4273-4A5B-AB2A-D44B9F82A0D9}" destId="{49D9BCCE-C271-4570-AE93-5C592146027E}" srcOrd="1" destOrd="0" presId="urn:microsoft.com/office/officeart/2005/8/layout/orgChart1"/>
    <dgm:cxn modelId="{ED398754-F75E-48CE-84F4-8803703F94BB}" type="presOf" srcId="{5A696310-F369-4A39-A31F-CD34071A33C9}" destId="{60F3CA4C-4CA8-4201-9611-536DA1224844}" srcOrd="0" destOrd="0" presId="urn:microsoft.com/office/officeart/2005/8/layout/orgChart1"/>
    <dgm:cxn modelId="{021D4C64-F7D4-4903-A944-3AAB13D2252D}" type="presOf" srcId="{0F4A127D-13E4-4998-965F-F72DBD0125DE}" destId="{38904DBF-A62C-4193-B468-759F39D7F202}" srcOrd="0" destOrd="0" presId="urn:microsoft.com/office/officeart/2005/8/layout/orgChart1"/>
    <dgm:cxn modelId="{19173669-A1B0-4666-B2FF-B2E15A075150}" type="presOf" srcId="{8ED6E1E5-7394-4EC3-94A8-7120F47D681B}" destId="{AEF29EEB-59FA-4AEC-B7F4-D89B95ACD6F4}" srcOrd="1" destOrd="0" presId="urn:microsoft.com/office/officeart/2005/8/layout/orgChart1"/>
    <dgm:cxn modelId="{39AAC8D1-AFE4-42DF-A779-6A2B6DE68585}" srcId="{EE68C25D-DED8-4176-99AE-ECADDE3413B2}" destId="{8ED6E1E5-7394-4EC3-94A8-7120F47D681B}" srcOrd="0" destOrd="0" parTransId="{D9EB79F9-FB91-410F-856B-573301E3FD70}" sibTransId="{D4D7EEE3-240E-4ACC-879D-FCAABA0B431A}"/>
    <dgm:cxn modelId="{00601078-7275-45C4-B9B8-433038A5F244}" type="presOf" srcId="{273DC7DC-4273-4A5B-AB2A-D44B9F82A0D9}" destId="{30312DCD-17EC-4BE1-9051-EE2937BFD417}" srcOrd="0" destOrd="0" presId="urn:microsoft.com/office/officeart/2005/8/layout/orgChart1"/>
    <dgm:cxn modelId="{5C576A4A-FD6E-4BA9-8F7C-B4FD0D539879}" type="presParOf" srcId="{42360D24-F22E-418A-8587-369918D488E1}" destId="{F9757B52-5520-41BC-AB58-63BAF44D2164}" srcOrd="0" destOrd="0" presId="urn:microsoft.com/office/officeart/2005/8/layout/orgChart1"/>
    <dgm:cxn modelId="{8E63885B-F9EA-49E1-9BC0-5E068482AE18}" type="presParOf" srcId="{F9757B52-5520-41BC-AB58-63BAF44D2164}" destId="{A2184E12-3C08-47EC-98DF-BB5C624877C4}" srcOrd="0" destOrd="0" presId="urn:microsoft.com/office/officeart/2005/8/layout/orgChart1"/>
    <dgm:cxn modelId="{483C7581-89A5-416C-A6B4-954CC7E56747}" type="presParOf" srcId="{A2184E12-3C08-47EC-98DF-BB5C624877C4}" destId="{ADF84ACF-F74A-4276-8A3F-6B53C9F4C1A2}" srcOrd="0" destOrd="0" presId="urn:microsoft.com/office/officeart/2005/8/layout/orgChart1"/>
    <dgm:cxn modelId="{DE571AFF-1E97-40C3-9D73-BFBBC6160EBB}" type="presParOf" srcId="{A2184E12-3C08-47EC-98DF-BB5C624877C4}" destId="{AEF29EEB-59FA-4AEC-B7F4-D89B95ACD6F4}" srcOrd="1" destOrd="0" presId="urn:microsoft.com/office/officeart/2005/8/layout/orgChart1"/>
    <dgm:cxn modelId="{050C25BD-0C97-4308-84D3-947B3CB7DFE5}" type="presParOf" srcId="{F9757B52-5520-41BC-AB58-63BAF44D2164}" destId="{EAAEC7BB-B883-4003-A636-3135975988DC}" srcOrd="1" destOrd="0" presId="urn:microsoft.com/office/officeart/2005/8/layout/orgChart1"/>
    <dgm:cxn modelId="{8C56A22F-B241-43FA-BC58-F663C8DC9614}" type="presParOf" srcId="{EAAEC7BB-B883-4003-A636-3135975988DC}" destId="{0AB536D3-7C9A-4484-A986-77368819D253}" srcOrd="0" destOrd="0" presId="urn:microsoft.com/office/officeart/2005/8/layout/orgChart1"/>
    <dgm:cxn modelId="{42C595BA-6854-42F7-ACCD-3A67C2844EB9}" type="presParOf" srcId="{EAAEC7BB-B883-4003-A636-3135975988DC}" destId="{FD8B95D1-DF9C-4F12-8683-114E16D640D6}" srcOrd="1" destOrd="0" presId="urn:microsoft.com/office/officeart/2005/8/layout/orgChart1"/>
    <dgm:cxn modelId="{2033625F-BF79-41ED-B4FC-A79FA5533C42}" type="presParOf" srcId="{FD8B95D1-DF9C-4F12-8683-114E16D640D6}" destId="{BF683C2F-8F10-4F96-9B94-9D95031288B9}" srcOrd="0" destOrd="0" presId="urn:microsoft.com/office/officeart/2005/8/layout/orgChart1"/>
    <dgm:cxn modelId="{0FEAD90A-40C3-4B41-8F67-93D11D48419C}" type="presParOf" srcId="{BF683C2F-8F10-4F96-9B94-9D95031288B9}" destId="{38904DBF-A62C-4193-B468-759F39D7F202}" srcOrd="0" destOrd="0" presId="urn:microsoft.com/office/officeart/2005/8/layout/orgChart1"/>
    <dgm:cxn modelId="{BBCCC9EC-EAE1-4E8A-B067-D9BFC0AC8F02}" type="presParOf" srcId="{BF683C2F-8F10-4F96-9B94-9D95031288B9}" destId="{CB0A91AA-6D1D-46F2-9D10-9EC2FB3F14D6}" srcOrd="1" destOrd="0" presId="urn:microsoft.com/office/officeart/2005/8/layout/orgChart1"/>
    <dgm:cxn modelId="{E4C4E852-A419-49BC-A1CB-2BA163F23B38}" type="presParOf" srcId="{FD8B95D1-DF9C-4F12-8683-114E16D640D6}" destId="{AFB8175B-E5A4-4AB2-A330-345C9F3CC80A}" srcOrd="1" destOrd="0" presId="urn:microsoft.com/office/officeart/2005/8/layout/orgChart1"/>
    <dgm:cxn modelId="{B1F2B27C-1C71-4343-B6FD-B3BDB3273EE7}" type="presParOf" srcId="{FD8B95D1-DF9C-4F12-8683-114E16D640D6}" destId="{A8FB6633-F7E0-4C8B-92B0-11FB94C1BBBB}" srcOrd="2" destOrd="0" presId="urn:microsoft.com/office/officeart/2005/8/layout/orgChart1"/>
    <dgm:cxn modelId="{49AEE732-3266-4DCC-B91A-6ACB57AD5FF2}" type="presParOf" srcId="{EAAEC7BB-B883-4003-A636-3135975988DC}" destId="{60F3CA4C-4CA8-4201-9611-536DA1224844}" srcOrd="2" destOrd="0" presId="urn:microsoft.com/office/officeart/2005/8/layout/orgChart1"/>
    <dgm:cxn modelId="{E057BC12-0634-4FD1-A01E-C7751A1A5C45}" type="presParOf" srcId="{EAAEC7BB-B883-4003-A636-3135975988DC}" destId="{19EB6518-549B-4527-A822-B7689A85F738}" srcOrd="3" destOrd="0" presId="urn:microsoft.com/office/officeart/2005/8/layout/orgChart1"/>
    <dgm:cxn modelId="{DCB03D3E-2551-463B-9DC5-15DF9D754E26}" type="presParOf" srcId="{19EB6518-549B-4527-A822-B7689A85F738}" destId="{F0C0DB9D-2E64-4763-A2C1-E52D77AC1868}" srcOrd="0" destOrd="0" presId="urn:microsoft.com/office/officeart/2005/8/layout/orgChart1"/>
    <dgm:cxn modelId="{63791F91-D6EC-4A7A-9572-7767D8187CBA}" type="presParOf" srcId="{F0C0DB9D-2E64-4763-A2C1-E52D77AC1868}" destId="{30312DCD-17EC-4BE1-9051-EE2937BFD417}" srcOrd="0" destOrd="0" presId="urn:microsoft.com/office/officeart/2005/8/layout/orgChart1"/>
    <dgm:cxn modelId="{672D7A8D-C7BF-46EB-8F74-36FF2633AB38}" type="presParOf" srcId="{F0C0DB9D-2E64-4763-A2C1-E52D77AC1868}" destId="{49D9BCCE-C271-4570-AE93-5C592146027E}" srcOrd="1" destOrd="0" presId="urn:microsoft.com/office/officeart/2005/8/layout/orgChart1"/>
    <dgm:cxn modelId="{E1EFFF5B-CDDC-4E35-869E-59FAC635C8B6}" type="presParOf" srcId="{19EB6518-549B-4527-A822-B7689A85F738}" destId="{04B76C35-DD6F-4DA8-8793-177F7A723D6E}" srcOrd="1" destOrd="0" presId="urn:microsoft.com/office/officeart/2005/8/layout/orgChart1"/>
    <dgm:cxn modelId="{0F71FD28-7568-476D-BB7A-8BF670D71159}" type="presParOf" srcId="{19EB6518-549B-4527-A822-B7689A85F738}" destId="{672EBE66-D3D3-4282-95AB-9CCFE29EBCCE}" srcOrd="2" destOrd="0" presId="urn:microsoft.com/office/officeart/2005/8/layout/orgChart1"/>
    <dgm:cxn modelId="{6D511091-FF8D-42C9-9E8D-886B44A156DE}" type="presParOf" srcId="{F9757B52-5520-41BC-AB58-63BAF44D2164}" destId="{E7E12C50-0621-4E76-94F9-259E3F94AE3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2D5410B6-42F2-4C11-AF0D-4A6A25B2F217}">
      <dsp:nvSpPr>
        <dsp:cNvPr id="0" name=""/>
        <dsp:cNvSpPr/>
      </dsp:nvSpPr>
      <dsp:spPr>
        <a:xfrm>
          <a:off x="3816424" y="863124"/>
          <a:ext cx="1173944" cy="3619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0991"/>
              </a:lnTo>
              <a:lnTo>
                <a:pt x="1173944" y="180991"/>
              </a:lnTo>
              <a:lnTo>
                <a:pt x="1173944" y="361982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B59A7D-4DFA-4873-B9C8-09E2E50FC3BA}">
      <dsp:nvSpPr>
        <dsp:cNvPr id="0" name=""/>
        <dsp:cNvSpPr/>
      </dsp:nvSpPr>
      <dsp:spPr>
        <a:xfrm>
          <a:off x="2642798" y="863124"/>
          <a:ext cx="1173625" cy="361982"/>
        </a:xfrm>
        <a:custGeom>
          <a:avLst/>
          <a:gdLst/>
          <a:ahLst/>
          <a:cxnLst/>
          <a:rect l="0" t="0" r="0" b="0"/>
          <a:pathLst>
            <a:path>
              <a:moveTo>
                <a:pt x="1173625" y="0"/>
              </a:moveTo>
              <a:lnTo>
                <a:pt x="1173625" y="180991"/>
              </a:lnTo>
              <a:lnTo>
                <a:pt x="0" y="180991"/>
              </a:lnTo>
              <a:lnTo>
                <a:pt x="0" y="361982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0ED8F4-AF8B-4C1E-AF0F-8E12F27AFF20}">
      <dsp:nvSpPr>
        <dsp:cNvPr id="0" name=""/>
        <dsp:cNvSpPr/>
      </dsp:nvSpPr>
      <dsp:spPr>
        <a:xfrm>
          <a:off x="1831785" y="1261"/>
          <a:ext cx="3969277" cy="8618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dirty="0" smtClean="0"/>
            <a:t>Do you feel confident speaking in public?</a:t>
          </a:r>
          <a:endParaRPr lang="en-GB" sz="2300" kern="1200" dirty="0"/>
        </a:p>
      </dsp:txBody>
      <dsp:txXfrm>
        <a:off x="1831785" y="1261"/>
        <a:ext cx="3969277" cy="861863"/>
      </dsp:txXfrm>
    </dsp:sp>
    <dsp:sp modelId="{9622186D-8C9C-4B71-851A-3CEAFF688D0E}">
      <dsp:nvSpPr>
        <dsp:cNvPr id="0" name=""/>
        <dsp:cNvSpPr/>
      </dsp:nvSpPr>
      <dsp:spPr>
        <a:xfrm>
          <a:off x="1649846" y="1225107"/>
          <a:ext cx="1985905" cy="8618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dirty="0" smtClean="0"/>
            <a:t>Yes</a:t>
          </a:r>
          <a:endParaRPr lang="en-GB" sz="2300" kern="1200" dirty="0"/>
        </a:p>
      </dsp:txBody>
      <dsp:txXfrm>
        <a:off x="1649846" y="1225107"/>
        <a:ext cx="1985905" cy="861863"/>
      </dsp:txXfrm>
    </dsp:sp>
    <dsp:sp modelId="{DE0E3D38-958B-4431-B85E-3EBACF8BB0C8}">
      <dsp:nvSpPr>
        <dsp:cNvPr id="0" name=""/>
        <dsp:cNvSpPr/>
      </dsp:nvSpPr>
      <dsp:spPr>
        <a:xfrm>
          <a:off x="3997734" y="1225107"/>
          <a:ext cx="1985267" cy="8618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300" kern="1200" dirty="0" smtClean="0"/>
            <a:t>No </a:t>
          </a:r>
          <a:endParaRPr lang="en-GB" sz="2300" kern="1200" dirty="0"/>
        </a:p>
      </dsp:txBody>
      <dsp:txXfrm>
        <a:off x="3997734" y="1225107"/>
        <a:ext cx="1985267" cy="861863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B04B60A-6E3B-4EAB-96EB-88277F829A39}">
      <dsp:nvSpPr>
        <dsp:cNvPr id="0" name=""/>
        <dsp:cNvSpPr/>
      </dsp:nvSpPr>
      <dsp:spPr>
        <a:xfrm rot="16200000">
          <a:off x="926" y="421"/>
          <a:ext cx="1655340" cy="1655340"/>
        </a:xfrm>
        <a:prstGeom prst="up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Stand this side</a:t>
          </a:r>
          <a:endParaRPr lang="en-GB" sz="1600" kern="1200" dirty="0"/>
        </a:p>
      </dsp:txBody>
      <dsp:txXfrm rot="16200000">
        <a:off x="926" y="421"/>
        <a:ext cx="1655340" cy="1655340"/>
      </dsp:txXfrm>
    </dsp:sp>
    <dsp:sp modelId="{96BAB55D-843C-40F3-8C88-DEB367E9855B}">
      <dsp:nvSpPr>
        <dsp:cNvPr id="0" name=""/>
        <dsp:cNvSpPr/>
      </dsp:nvSpPr>
      <dsp:spPr>
        <a:xfrm rot="5400000">
          <a:off x="6264613" y="421"/>
          <a:ext cx="1655340" cy="1655340"/>
        </a:xfrm>
        <a:prstGeom prst="up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 smtClean="0"/>
            <a:t>Stand this side</a:t>
          </a:r>
          <a:endParaRPr lang="en-GB" sz="1600" kern="1200" dirty="0"/>
        </a:p>
      </dsp:txBody>
      <dsp:txXfrm rot="5400000">
        <a:off x="6264613" y="421"/>
        <a:ext cx="1655340" cy="1655340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0F3CA4C-4CA8-4201-9611-536DA1224844}">
      <dsp:nvSpPr>
        <dsp:cNvPr id="0" name=""/>
        <dsp:cNvSpPr/>
      </dsp:nvSpPr>
      <dsp:spPr>
        <a:xfrm>
          <a:off x="4068452" y="922658"/>
          <a:ext cx="1114727" cy="3869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3465"/>
              </a:lnTo>
              <a:lnTo>
                <a:pt x="1114727" y="193465"/>
              </a:lnTo>
              <a:lnTo>
                <a:pt x="1114727" y="386930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AB536D3-7C9A-4484-A986-77368819D253}">
      <dsp:nvSpPr>
        <dsp:cNvPr id="0" name=""/>
        <dsp:cNvSpPr/>
      </dsp:nvSpPr>
      <dsp:spPr>
        <a:xfrm>
          <a:off x="2953724" y="922658"/>
          <a:ext cx="1114727" cy="386930"/>
        </a:xfrm>
        <a:custGeom>
          <a:avLst/>
          <a:gdLst/>
          <a:ahLst/>
          <a:cxnLst/>
          <a:rect l="0" t="0" r="0" b="0"/>
          <a:pathLst>
            <a:path>
              <a:moveTo>
                <a:pt x="1114727" y="0"/>
              </a:moveTo>
              <a:lnTo>
                <a:pt x="1114727" y="193465"/>
              </a:lnTo>
              <a:lnTo>
                <a:pt x="0" y="193465"/>
              </a:lnTo>
              <a:lnTo>
                <a:pt x="0" y="386930"/>
              </a:lnTo>
            </a:path>
          </a:pathLst>
        </a:custGeom>
        <a:noFill/>
        <a:ln w="55000" cap="flat" cmpd="thickThin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DF84ACF-F74A-4276-8A3F-6B53C9F4C1A2}">
      <dsp:nvSpPr>
        <dsp:cNvPr id="0" name=""/>
        <dsp:cNvSpPr/>
      </dsp:nvSpPr>
      <dsp:spPr>
        <a:xfrm>
          <a:off x="882359" y="1396"/>
          <a:ext cx="6372185" cy="9212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/>
            <a:t>Public speaking – do you feel more confident than before?</a:t>
          </a:r>
          <a:endParaRPr lang="en-GB" sz="2400" kern="1200" dirty="0"/>
        </a:p>
      </dsp:txBody>
      <dsp:txXfrm>
        <a:off x="882359" y="1396"/>
        <a:ext cx="6372185" cy="921262"/>
      </dsp:txXfrm>
    </dsp:sp>
    <dsp:sp modelId="{38904DBF-A62C-4193-B468-759F39D7F202}">
      <dsp:nvSpPr>
        <dsp:cNvPr id="0" name=""/>
        <dsp:cNvSpPr/>
      </dsp:nvSpPr>
      <dsp:spPr>
        <a:xfrm>
          <a:off x="2032462" y="1309589"/>
          <a:ext cx="1842524" cy="9212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/>
            <a:t>Yes</a:t>
          </a:r>
          <a:endParaRPr lang="en-GB" sz="2400" kern="1200" dirty="0"/>
        </a:p>
      </dsp:txBody>
      <dsp:txXfrm>
        <a:off x="2032462" y="1309589"/>
        <a:ext cx="1842524" cy="921262"/>
      </dsp:txXfrm>
    </dsp:sp>
    <dsp:sp modelId="{30312DCD-17EC-4BE1-9051-EE2937BFD417}">
      <dsp:nvSpPr>
        <dsp:cNvPr id="0" name=""/>
        <dsp:cNvSpPr/>
      </dsp:nvSpPr>
      <dsp:spPr>
        <a:xfrm>
          <a:off x="4261917" y="1309589"/>
          <a:ext cx="1842524" cy="9212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400" kern="1200" dirty="0" smtClean="0"/>
            <a:t>No</a:t>
          </a:r>
          <a:endParaRPr lang="en-GB" sz="2400" kern="1200" dirty="0"/>
        </a:p>
      </dsp:txBody>
      <dsp:txXfrm>
        <a:off x="4261917" y="1309589"/>
        <a:ext cx="1842524" cy="92126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FA570F2-146A-4550-8F6E-B9BE306653C3}" type="datetimeFigureOut">
              <a:rPr lang="en-GB" smtClean="0"/>
              <a:pPr/>
              <a:t>06/08/2013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04C5F6-926C-4F87-80AF-8F522B53F47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This lesson has 2 themes: Public</a:t>
            </a:r>
            <a:r>
              <a:rPr lang="en-GB" baseline="0" dirty="0" smtClean="0"/>
              <a:t> speaking and community. They are more related than you think!</a:t>
            </a:r>
          </a:p>
          <a:p>
            <a:endParaRPr lang="en-GB" dirty="0" smtClean="0"/>
          </a:p>
          <a:p>
            <a:r>
              <a:rPr lang="en-GB" dirty="0" smtClean="0"/>
              <a:t>Do</a:t>
            </a:r>
            <a:r>
              <a:rPr lang="en-GB" baseline="0" dirty="0" smtClean="0"/>
              <a:t> you feel confident speaking in public? To stand in front of the class and make a speech?</a:t>
            </a:r>
          </a:p>
          <a:p>
            <a:r>
              <a:rPr lang="en-GB" baseline="0" dirty="0" smtClean="0"/>
              <a:t>Ask class and direct to opposite sides of the room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04C5F6-926C-4F87-80AF-8F522B53F47D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What you say: Content</a:t>
            </a:r>
            <a:r>
              <a:rPr lang="en-GB" baseline="0" dirty="0" smtClean="0"/>
              <a:t> – interesting/not boring, speak from the heart, make it funny, engaging, passionate, confident</a:t>
            </a:r>
          </a:p>
          <a:p>
            <a:r>
              <a:rPr lang="en-GB" baseline="0" dirty="0" smtClean="0"/>
              <a:t>Get the students to come up with ideas</a:t>
            </a:r>
          </a:p>
          <a:p>
            <a:endParaRPr lang="en-GB" baseline="0" dirty="0" smtClean="0"/>
          </a:p>
          <a:p>
            <a:r>
              <a:rPr lang="en-GB" baseline="0" dirty="0" smtClean="0"/>
              <a:t>How you say it</a:t>
            </a:r>
          </a:p>
          <a:p>
            <a:r>
              <a:rPr lang="en-GB" baseline="0" dirty="0" smtClean="0"/>
              <a:t>Voice: loud, clear, avoid ums, </a:t>
            </a:r>
            <a:r>
              <a:rPr lang="en-GB" baseline="0" dirty="0" err="1" smtClean="0"/>
              <a:t>ahhs</a:t>
            </a:r>
            <a:endParaRPr lang="en-GB" baseline="0" dirty="0" smtClean="0"/>
          </a:p>
          <a:p>
            <a:r>
              <a:rPr lang="en-GB" baseline="0" dirty="0" smtClean="0"/>
              <a:t>Body language – eye contact, gestures, open body language vs. Closed lang., confident!</a:t>
            </a:r>
          </a:p>
          <a:p>
            <a:endParaRPr lang="en-GB" baseline="0" dirty="0" smtClean="0"/>
          </a:p>
          <a:p>
            <a:r>
              <a:rPr lang="en-GB" baseline="0" dirty="0" smtClean="0"/>
              <a:t>Could so a small example speech – bad, then good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04C5F6-926C-4F87-80AF-8F522B53F47D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Let the students</a:t>
            </a:r>
            <a:r>
              <a:rPr lang="en-GB" baseline="0" dirty="0" smtClean="0"/>
              <a:t> choose who to do a speech, and what topic on. Speak for 60 seconds. Or could just do communities</a:t>
            </a:r>
          </a:p>
          <a:p>
            <a:r>
              <a:rPr lang="en-GB" baseline="0" dirty="0" smtClean="0"/>
              <a:t>Get students to say what we did well, and what we could improve on for next time.</a:t>
            </a:r>
          </a:p>
          <a:p>
            <a:r>
              <a:rPr lang="en-GB" baseline="0" dirty="0" smtClean="0"/>
              <a:t>Reinforce the importance of giving feedback – we want to know!</a:t>
            </a:r>
          </a:p>
          <a:p>
            <a:r>
              <a:rPr lang="en-GB" baseline="0" dirty="0" smtClean="0"/>
              <a:t>Giving feedback is very important – we need to know how to better next time.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04C5F6-926C-4F87-80AF-8F522B53F47D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Exercise time: 20-25 </a:t>
            </a:r>
            <a:r>
              <a:rPr lang="en-GB" dirty="0" err="1" smtClean="0"/>
              <a:t>mins</a:t>
            </a: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Sam and I wander about the groups and listen in</a:t>
            </a:r>
          </a:p>
          <a:p>
            <a:endParaRPr lang="en-GB" dirty="0" smtClean="0"/>
          </a:p>
          <a:p>
            <a:r>
              <a:rPr lang="en-GB" dirty="0" smtClean="0"/>
              <a:t>Optional extra: Get 3-4 volunteers to stand in front</a:t>
            </a:r>
            <a:r>
              <a:rPr lang="en-GB" baseline="0" dirty="0" smtClean="0"/>
              <a:t> of the class and do their speech. </a:t>
            </a:r>
          </a:p>
          <a:p>
            <a:r>
              <a:rPr lang="en-GB" baseline="0" dirty="0" smtClean="0"/>
              <a:t>Catch – they need to be from the ‘not confident’ side of the room!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04C5F6-926C-4F87-80AF-8F522B53F47D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Pics</a:t>
            </a:r>
            <a:r>
              <a:rPr lang="en-GB" dirty="0" smtClean="0"/>
              <a:t>: learning, friends,</a:t>
            </a:r>
            <a:r>
              <a:rPr lang="en-GB" baseline="0" dirty="0" smtClean="0"/>
              <a:t> feeling good, part of the community, solving problems, nicer place to live (utopia)</a:t>
            </a:r>
            <a:endParaRPr lang="en-GB" dirty="0" smtClean="0"/>
          </a:p>
          <a:p>
            <a:r>
              <a:rPr lang="en-GB" dirty="0" smtClean="0"/>
              <a:t>Why is important for</a:t>
            </a:r>
            <a:r>
              <a:rPr lang="en-GB" baseline="0" dirty="0" smtClean="0"/>
              <a:t> us to contribute to our </a:t>
            </a:r>
            <a:r>
              <a:rPr lang="en-GB" baseline="0" dirty="0" err="1" smtClean="0"/>
              <a:t>commuities</a:t>
            </a:r>
            <a:r>
              <a:rPr lang="en-GB" baseline="0" dirty="0" smtClean="0"/>
              <a:t>?</a:t>
            </a:r>
          </a:p>
          <a:p>
            <a:r>
              <a:rPr lang="en-GB" baseline="0" dirty="0" smtClean="0"/>
              <a:t>What can we gain? – new skills, friends, experiences, feel good, create the community that you want, feel more part of the community, help others, help you get a job</a:t>
            </a:r>
          </a:p>
          <a:p>
            <a:r>
              <a:rPr lang="en-GB" baseline="0" dirty="0" smtClean="0"/>
              <a:t>What can they gain? Community is brought closer together, solve real problems, better place to live</a:t>
            </a:r>
          </a:p>
          <a:p>
            <a:r>
              <a:rPr lang="en-GB" baseline="0" dirty="0" smtClean="0"/>
              <a:t>Give an example of a young person changing the community</a:t>
            </a:r>
          </a:p>
          <a:p>
            <a:r>
              <a:rPr lang="en-GB" baseline="0" dirty="0" smtClean="0"/>
              <a:t>What you wanted to change about your community – who thinks it is in their power to achieve?</a:t>
            </a:r>
          </a:p>
          <a:p>
            <a:r>
              <a:rPr lang="en-GB" baseline="0" dirty="0" smtClean="0"/>
              <a:t>This project will give you experience contributing to your community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04C5F6-926C-4F87-80AF-8F522B53F47D}" type="slidenum">
              <a:rPr lang="en-GB" smtClean="0"/>
              <a:pPr/>
              <a:t>8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err="1" smtClean="0"/>
              <a:t>Amit</a:t>
            </a:r>
            <a:r>
              <a:rPr lang="en-GB" dirty="0" smtClean="0"/>
              <a:t> won the All India ICT Business Competition Award organized by YES and started his own business, a computer school, when he was only 19 years old.</a:t>
            </a:r>
          </a:p>
          <a:p>
            <a:r>
              <a:rPr lang="en-GB" dirty="0" smtClean="0"/>
              <a:t>He runs computer courses, and so far more than two hundred students have successfully completed their courses and two women have opened their own enterprises.</a:t>
            </a:r>
          </a:p>
          <a:p>
            <a:r>
              <a:rPr lang="en-GB" dirty="0" smtClean="0"/>
              <a:t>I learnt computers and realized its potential in making my community more independent, That’s why I opened ROSE Computer Academy in my village</a:t>
            </a:r>
          </a:p>
          <a:p>
            <a:r>
              <a:rPr lang="en-GB" dirty="0" smtClean="0"/>
              <a:t>In the near future I want to expand our and open 2 or 3 more branches near by the villages. My dream is “Literate India”, I want to open ROSE’s branches all over in India so that I can give education every child of my country as well as I want to spread computer literacy all over in India. My aim is to train them in such manner that they can earn their livelihood easily.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04C5F6-926C-4F87-80AF-8F522B53F47D}" type="slidenum">
              <a:rPr lang="en-GB" smtClean="0"/>
              <a:pPr/>
              <a:t>9</a:t>
            </a:fld>
            <a:endParaRPr lang="en-GB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Mention that</a:t>
            </a:r>
            <a:r>
              <a:rPr lang="en-GB" baseline="0" dirty="0" smtClean="0"/>
              <a:t> everyone will be giving presentations as part of this course</a:t>
            </a:r>
          </a:p>
          <a:p>
            <a:r>
              <a:rPr lang="en-GB" baseline="0" dirty="0" smtClean="0"/>
              <a:t>Tell them they all did well! </a:t>
            </a:r>
          </a:p>
          <a:p>
            <a:endParaRPr lang="en-GB" baseline="0" dirty="0" smtClean="0"/>
          </a:p>
          <a:p>
            <a:r>
              <a:rPr lang="en-GB" baseline="0" dirty="0" smtClean="0"/>
              <a:t>Homework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04C5F6-926C-4F87-80AF-8F522B53F47D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B053BD6-3489-4AF3-9013-91ECE18A5ECC}" type="datetimeFigureOut">
              <a:rPr lang="en-GB" smtClean="0"/>
              <a:pPr/>
              <a:t>06/08/2013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54EB810-8FF6-46AE-9788-F82F9D20D56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053BD6-3489-4AF3-9013-91ECE18A5ECC}" type="datetimeFigureOut">
              <a:rPr lang="en-GB" smtClean="0"/>
              <a:pPr/>
              <a:t>06/08/2013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4EB810-8FF6-46AE-9788-F82F9D20D56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053BD6-3489-4AF3-9013-91ECE18A5ECC}" type="datetimeFigureOut">
              <a:rPr lang="en-GB" smtClean="0"/>
              <a:pPr/>
              <a:t>06/08/2013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4EB810-8FF6-46AE-9788-F82F9D20D56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053BD6-3489-4AF3-9013-91ECE18A5ECC}" type="datetimeFigureOut">
              <a:rPr lang="en-GB" smtClean="0"/>
              <a:pPr/>
              <a:t>06/08/2013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4EB810-8FF6-46AE-9788-F82F9D20D56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053BD6-3489-4AF3-9013-91ECE18A5ECC}" type="datetimeFigureOut">
              <a:rPr lang="en-GB" smtClean="0"/>
              <a:pPr/>
              <a:t>06/08/2013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4EB810-8FF6-46AE-9788-F82F9D20D56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053BD6-3489-4AF3-9013-91ECE18A5ECC}" type="datetimeFigureOut">
              <a:rPr lang="en-GB" smtClean="0"/>
              <a:pPr/>
              <a:t>06/08/2013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4EB810-8FF6-46AE-9788-F82F9D20D56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053BD6-3489-4AF3-9013-91ECE18A5ECC}" type="datetimeFigureOut">
              <a:rPr lang="en-GB" smtClean="0"/>
              <a:pPr/>
              <a:t>06/08/2013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4EB810-8FF6-46AE-9788-F82F9D20D56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053BD6-3489-4AF3-9013-91ECE18A5ECC}" type="datetimeFigureOut">
              <a:rPr lang="en-GB" smtClean="0"/>
              <a:pPr/>
              <a:t>06/08/2013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4EB810-8FF6-46AE-9788-F82F9D20D56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B053BD6-3489-4AF3-9013-91ECE18A5ECC}" type="datetimeFigureOut">
              <a:rPr lang="en-GB" smtClean="0"/>
              <a:pPr/>
              <a:t>06/08/2013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4EB810-8FF6-46AE-9788-F82F9D20D56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7B053BD6-3489-4AF3-9013-91ECE18A5ECC}" type="datetimeFigureOut">
              <a:rPr lang="en-GB" smtClean="0"/>
              <a:pPr/>
              <a:t>06/08/2013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54EB810-8FF6-46AE-9788-F82F9D20D56D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B053BD6-3489-4AF3-9013-91ECE18A5ECC}" type="datetimeFigureOut">
              <a:rPr lang="en-GB" smtClean="0"/>
              <a:pPr/>
              <a:t>06/08/2013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54EB810-8FF6-46AE-9788-F82F9D20D56D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B053BD6-3489-4AF3-9013-91ECE18A5ECC}" type="datetimeFigureOut">
              <a:rPr lang="en-GB" smtClean="0"/>
              <a:pPr/>
              <a:t>06/08/2013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54EB810-8FF6-46AE-9788-F82F9D20D56D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hyperlink" Target="http://www.google.co.in/url?sa=i&amp;rct=j&amp;q=&amp;esrc=s&amp;source=images&amp;cd=&amp;cad=rja&amp;docid=-q19hzTENVmHtM&amp;tbnid=epLChWblAkrduM:&amp;ved=0CAUQjRw&amp;url=http://publicspeakingcourage.net/tag/how-to-get-over-public-speaking-nerves/&amp;ei=ipT7UbrTGY3trQeC6ICYBA&amp;bvm=bv.50165853,d.bmk&amp;psig=AFQjCNG6_CiUAra2WsDwikvgdAMtCYekyg&amp;ust=1375528368366499" TargetMode="Externa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5" Type="http://schemas.openxmlformats.org/officeDocument/2006/relationships/image" Target="../media/image3.jpeg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jpeg"/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jpeg"/><Relationship Id="rId4" Type="http://schemas.openxmlformats.org/officeDocument/2006/relationships/image" Target="../media/image13.jpeg"/><Relationship Id="rId9" Type="http://schemas.openxmlformats.org/officeDocument/2006/relationships/image" Target="../media/image18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70080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Public </a:t>
            </a:r>
            <a:r>
              <a:rPr lang="en-GB" dirty="0" smtClean="0"/>
              <a:t>speaking and community</a:t>
            </a:r>
            <a:r>
              <a:rPr lang="en-GB" dirty="0" smtClean="0"/>
              <a:t/>
            </a:r>
            <a:br>
              <a:rPr lang="en-GB" dirty="0" smtClean="0"/>
            </a:b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67544" y="1412776"/>
          <a:ext cx="8136904" cy="22322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Do you feel more confident?</a:t>
            </a:r>
            <a:endParaRPr lang="en-GB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899592" y="4221088"/>
            <a:ext cx="76328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Everyone will be giving a presentation </a:t>
            </a:r>
            <a:r>
              <a:rPr lang="en-GB" dirty="0" smtClean="0"/>
              <a:t>in a couple of weeks as part of your project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We will continue to work on these skills </a:t>
            </a:r>
          </a:p>
          <a:p>
            <a:pPr>
              <a:buFont typeface="Arial" pitchFamily="34" charset="0"/>
              <a:buChar char="•"/>
            </a:pPr>
            <a:endParaRPr lang="en-GB" dirty="0" smtClean="0"/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Reminder – stay behind for waste management catch up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4676056" cy="1470025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Public speaking</a:t>
            </a:r>
            <a:br>
              <a:rPr lang="en-GB" dirty="0" smtClean="0"/>
            </a:b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 smtClean="0"/>
          </a:p>
          <a:p>
            <a:endParaRPr lang="en-GB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611560" y="1484784"/>
          <a:ext cx="7632848" cy="2088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5" name="Diagram 4"/>
          <p:cNvGraphicFramePr/>
          <p:nvPr/>
        </p:nvGraphicFramePr>
        <p:xfrm>
          <a:off x="467544" y="2204864"/>
          <a:ext cx="7920880" cy="16561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4338" name="AutoShape 2" descr="https://encrypted-tbn2.gstatic.com/images?q=tbn:ANd9GcT0aVaXRfViVKOS-ry9ygAhnd6LvPjHzxCRA9RJPMDbg8tj9M7p"/>
          <p:cNvSpPr>
            <a:spLocks noChangeAspect="1" noChangeArrowheads="1"/>
          </p:cNvSpPr>
          <p:nvPr/>
        </p:nvSpPr>
        <p:spPr bwMode="auto">
          <a:xfrm>
            <a:off x="155575" y="-1211263"/>
            <a:ext cx="2857500" cy="25336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340" name="AutoShape 4" descr="https://encrypted-tbn2.gstatic.com/images?q=tbn:ANd9GcT0aVaXRfViVKOS-ry9ygAhnd6LvPjHzxCRA9RJPMDbg8tj9M7p"/>
          <p:cNvSpPr>
            <a:spLocks noChangeAspect="1" noChangeArrowheads="1"/>
          </p:cNvSpPr>
          <p:nvPr/>
        </p:nvSpPr>
        <p:spPr bwMode="auto">
          <a:xfrm>
            <a:off x="155575" y="-1211263"/>
            <a:ext cx="2857500" cy="25336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342" name="AutoShape 6" descr="https://encrypted-tbn2.gstatic.com/images?q=tbn:ANd9GcT0aVaXRfViVKOS-ry9ygAhnd6LvPjHzxCRA9RJPMDbg8tj9M7p">
            <a:hlinkClick r:id="rId13"/>
          </p:cNvPr>
          <p:cNvSpPr>
            <a:spLocks noChangeAspect="1" noChangeArrowheads="1"/>
          </p:cNvSpPr>
          <p:nvPr/>
        </p:nvSpPr>
        <p:spPr bwMode="auto">
          <a:xfrm>
            <a:off x="155575" y="-1211263"/>
            <a:ext cx="2857500" cy="25336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344" name="AutoShape 8" descr="https://encrypted-tbn2.gstatic.com/images?q=tbn:ANd9GcT0aVaXRfViVKOS-ry9ygAhnd6LvPjHzxCRA9RJPMDbg8tj9M7p"/>
          <p:cNvSpPr>
            <a:spLocks noChangeAspect="1" noChangeArrowheads="1"/>
          </p:cNvSpPr>
          <p:nvPr/>
        </p:nvSpPr>
        <p:spPr bwMode="auto">
          <a:xfrm>
            <a:off x="155575" y="-1211263"/>
            <a:ext cx="2857500" cy="253365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4346" name="AutoShape 10" descr="https://encrypted-tbn2.gstatic.com/images?q=tbn:ANd9GcT0aVaXRfViVKOS-ry9ygAhnd6LvPjHzxCRA9RJPMDbg8tj9M7p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4348" name="Picture 12" descr="https://encrypted-tbn2.gstatic.com/images?q=tbn:ANd9GcT0aVaXRfViVKOS-ry9ygAhnd6LvPjHzxCRA9RJPMDbg8tj9M7p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5076056" y="4077071"/>
            <a:ext cx="2664296" cy="2362045"/>
          </a:xfrm>
          <a:prstGeom prst="rect">
            <a:avLst/>
          </a:prstGeom>
          <a:noFill/>
        </p:spPr>
      </p:pic>
      <p:pic>
        <p:nvPicPr>
          <p:cNvPr id="14350" name="Picture 14" descr="https://encrypted-tbn2.gstatic.com/images?q=tbn:ANd9GcSGrQBgmBUZU0naiz5_ltlSqiHjYWL_e710mgTvy4FV0nzvNLk9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259632" y="4077072"/>
            <a:ext cx="2376264" cy="23762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GB" dirty="0"/>
          </a:p>
          <a:p>
            <a:r>
              <a:rPr lang="en-GB" dirty="0" smtClean="0"/>
              <a:t>What you say</a:t>
            </a:r>
          </a:p>
          <a:p>
            <a:endParaRPr lang="en-GB" dirty="0"/>
          </a:p>
          <a:p>
            <a:r>
              <a:rPr lang="en-GB" dirty="0" smtClean="0"/>
              <a:t>How you say it</a:t>
            </a:r>
          </a:p>
          <a:p>
            <a:endParaRPr lang="en-GB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dirty="0" smtClean="0"/>
              <a:t>What makes a good speech?</a:t>
            </a:r>
            <a:endParaRPr lang="en-GB" sz="3200" dirty="0"/>
          </a:p>
        </p:txBody>
      </p:sp>
      <p:pic>
        <p:nvPicPr>
          <p:cNvPr id="12290" name="Picture 2" descr="https://encrypted-tbn3.gstatic.com/images?q=tbn:ANd9GcS-PA0HCFgT2qmVsDeWSwx8DCQSJOYXajXJz1q95IfcHt9s_wD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1772816"/>
            <a:ext cx="1368152" cy="1368152"/>
          </a:xfrm>
          <a:prstGeom prst="rect">
            <a:avLst/>
          </a:prstGeom>
          <a:noFill/>
        </p:spPr>
      </p:pic>
      <p:cxnSp>
        <p:nvCxnSpPr>
          <p:cNvPr id="7" name="Straight Connector 6"/>
          <p:cNvCxnSpPr/>
          <p:nvPr/>
        </p:nvCxnSpPr>
        <p:spPr>
          <a:xfrm>
            <a:off x="3851920" y="1628800"/>
            <a:ext cx="1274440" cy="1202432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292" name="Picture 4" descr="https://encrypted-tbn2.gstatic.com/images?q=tbn:ANd9GcTryKi9Ncmgmcm1E-XRQLnQV0dlGkFno4mFel5AorWmkeg1rlxw5Q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64088" y="1772816"/>
            <a:ext cx="1368152" cy="1368152"/>
          </a:xfrm>
          <a:prstGeom prst="rect">
            <a:avLst/>
          </a:prstGeom>
          <a:noFill/>
        </p:spPr>
      </p:pic>
      <p:pic>
        <p:nvPicPr>
          <p:cNvPr id="12294" name="Picture 6" descr="https://encrypted-tbn3.gstatic.com/images?q=tbn:ANd9GcT2sULvaDwAtt1uSZQL7y0BcyqLcEVWR742EnVzv0jGjMyeJVoNr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092280" y="1772816"/>
            <a:ext cx="1836712" cy="1385466"/>
          </a:xfrm>
          <a:prstGeom prst="rect">
            <a:avLst/>
          </a:prstGeom>
          <a:noFill/>
        </p:spPr>
      </p:pic>
      <p:pic>
        <p:nvPicPr>
          <p:cNvPr id="12296" name="Picture 8" descr="http://citelighter-cards.s3.amazonaws.com/p1730clni11hdg5alid1u1qd5a0_42685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67544" y="4149080"/>
            <a:ext cx="2171700" cy="2171701"/>
          </a:xfrm>
          <a:prstGeom prst="rect">
            <a:avLst/>
          </a:prstGeom>
          <a:noFill/>
        </p:spPr>
      </p:pic>
      <p:pic>
        <p:nvPicPr>
          <p:cNvPr id="12298" name="Picture 10" descr="https://encrypted-tbn1.gstatic.com/images?q=tbn:ANd9GcRyhYRBNh378ZSB-xB_Ppf9DeNN0eqY3ua3hx_15G624Zp2CZeJ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843808" y="4149080"/>
            <a:ext cx="2466975" cy="1924051"/>
          </a:xfrm>
          <a:prstGeom prst="rect">
            <a:avLst/>
          </a:prstGeom>
          <a:noFill/>
        </p:spPr>
      </p:pic>
      <p:pic>
        <p:nvPicPr>
          <p:cNvPr id="12300" name="Picture 12" descr="https://encrypted-tbn3.gstatic.com/images?q=tbn:ANd9GcTvsKWRj7nSYWZNk6LBFzRwwg0IeeJhSx6jfZvni9CPoWsuYBof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5580112" y="4293096"/>
            <a:ext cx="2461555" cy="163331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/>
          </a:bodyPr>
          <a:lstStyle/>
          <a:p>
            <a:endParaRPr lang="en-GB" sz="2400" dirty="0" smtClean="0"/>
          </a:p>
          <a:p>
            <a:r>
              <a:rPr lang="en-GB" sz="2400" dirty="0" smtClean="0"/>
              <a:t>We will make a speech!</a:t>
            </a:r>
          </a:p>
          <a:p>
            <a:r>
              <a:rPr lang="en-GB" sz="2400" dirty="0" smtClean="0"/>
              <a:t>Choose a topic!</a:t>
            </a:r>
          </a:p>
          <a:p>
            <a:pPr>
              <a:buNone/>
            </a:pPr>
            <a:endParaRPr lang="en-GB" sz="2400" dirty="0" smtClean="0"/>
          </a:p>
          <a:p>
            <a:pPr>
              <a:buNone/>
            </a:pPr>
            <a:endParaRPr lang="en-GB" sz="2400" dirty="0" smtClean="0"/>
          </a:p>
          <a:p>
            <a:pPr>
              <a:buNone/>
            </a:pPr>
            <a:r>
              <a:rPr lang="en-GB" sz="2400" dirty="0" smtClean="0"/>
              <a:t>We </a:t>
            </a:r>
            <a:r>
              <a:rPr lang="en-GB" sz="2400" b="1" u="sng" dirty="0" smtClean="0"/>
              <a:t>really want feedback</a:t>
            </a:r>
            <a:r>
              <a:rPr lang="en-GB" sz="2400" dirty="0" smtClean="0"/>
              <a:t>!</a:t>
            </a:r>
          </a:p>
          <a:p>
            <a:pPr>
              <a:buNone/>
            </a:pPr>
            <a:endParaRPr lang="en-GB" sz="2400" dirty="0" smtClean="0"/>
          </a:p>
          <a:p>
            <a:r>
              <a:rPr lang="en-GB" sz="2400" dirty="0" smtClean="0"/>
              <a:t>What did we do well?</a:t>
            </a:r>
          </a:p>
          <a:p>
            <a:r>
              <a:rPr lang="en-GB" sz="2400" dirty="0" smtClean="0"/>
              <a:t>What could we improve on</a:t>
            </a:r>
            <a:r>
              <a:rPr lang="en-GB" sz="2400" dirty="0" smtClean="0"/>
              <a:t>?</a:t>
            </a:r>
          </a:p>
          <a:p>
            <a:endParaRPr lang="en-GB" sz="24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Public </a:t>
            </a:r>
            <a:r>
              <a:rPr lang="en-GB" dirty="0" smtClean="0"/>
              <a:t>speaking</a:t>
            </a:r>
            <a:endParaRPr lang="en-GB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1916832"/>
            <a:ext cx="2952328" cy="19003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Oval Callout 4"/>
          <p:cNvSpPr/>
          <p:nvPr/>
        </p:nvSpPr>
        <p:spPr>
          <a:xfrm>
            <a:off x="7847856" y="836712"/>
            <a:ext cx="1296144" cy="1152128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?</a:t>
            </a:r>
            <a:endParaRPr lang="en-GB" sz="4000" dirty="0"/>
          </a:p>
        </p:txBody>
      </p:sp>
      <p:sp>
        <p:nvSpPr>
          <p:cNvPr id="6" name="Oval Callout 5"/>
          <p:cNvSpPr/>
          <p:nvPr/>
        </p:nvSpPr>
        <p:spPr>
          <a:xfrm flipH="1">
            <a:off x="4572000" y="1196752"/>
            <a:ext cx="1296144" cy="1152128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dirty="0" smtClean="0"/>
              <a:t>?</a:t>
            </a:r>
            <a:endParaRPr lang="en-GB" sz="4000" dirty="0"/>
          </a:p>
        </p:txBody>
      </p:sp>
      <p:sp>
        <p:nvSpPr>
          <p:cNvPr id="10242" name="AutoShape 2" descr="https://encrypted-tbn0.gstatic.com/images?q=tbn:ANd9GcRyaX26jc3r_QiBmbljxiJN8luOCHRCLfJx15T9uQiZePewpUzl"/>
          <p:cNvSpPr>
            <a:spLocks noChangeAspect="1" noChangeArrowheads="1"/>
          </p:cNvSpPr>
          <p:nvPr/>
        </p:nvSpPr>
        <p:spPr bwMode="auto">
          <a:xfrm>
            <a:off x="155575" y="-1447800"/>
            <a:ext cx="4543425" cy="30194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244" name="Picture 4" descr="http://cdn.returnofkings.com/wp-content/uploads/2013/02/microphone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364088" y="4149080"/>
            <a:ext cx="2952328" cy="19620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200" dirty="0" smtClean="0"/>
              <a:t>Theme: Community</a:t>
            </a:r>
            <a:endParaRPr lang="en-GB" sz="3200" dirty="0"/>
          </a:p>
          <a:p>
            <a:endParaRPr lang="en-GB" sz="2000" dirty="0" smtClean="0"/>
          </a:p>
          <a:p>
            <a:endParaRPr lang="en-GB" sz="2000" dirty="0" smtClean="0"/>
          </a:p>
          <a:p>
            <a:r>
              <a:rPr lang="en-GB" sz="2000" dirty="0" smtClean="0"/>
              <a:t>Everyone </a:t>
            </a:r>
            <a:r>
              <a:rPr lang="en-GB" sz="2000" dirty="0" smtClean="0"/>
              <a:t>will speak for 60 seconds about their community:</a:t>
            </a:r>
          </a:p>
          <a:p>
            <a:r>
              <a:rPr lang="en-GB" sz="2000" dirty="0" smtClean="0"/>
              <a:t>One thing you like about it</a:t>
            </a:r>
          </a:p>
          <a:p>
            <a:r>
              <a:rPr lang="en-GB" sz="2000" dirty="0" smtClean="0"/>
              <a:t>One thing you would like to change about </a:t>
            </a:r>
            <a:r>
              <a:rPr lang="en-GB" sz="2000" dirty="0" smtClean="0"/>
              <a:t>it</a:t>
            </a:r>
          </a:p>
          <a:p>
            <a:endParaRPr lang="en-GB" sz="2000" dirty="0" smtClean="0"/>
          </a:p>
          <a:p>
            <a:endParaRPr lang="en-GB" sz="2000" dirty="0" smtClean="0"/>
          </a:p>
          <a:p>
            <a:endParaRPr lang="en-GB" sz="2000" dirty="0" smtClean="0"/>
          </a:p>
          <a:p>
            <a:r>
              <a:rPr lang="en-GB" sz="2000" dirty="0" smtClean="0"/>
              <a:t>Take a few minutes to think of some ideas</a:t>
            </a:r>
            <a:endParaRPr lang="en-GB" sz="2000" dirty="0" smtClean="0"/>
          </a:p>
          <a:p>
            <a:endParaRPr lang="en-GB" sz="2000" dirty="0"/>
          </a:p>
          <a:p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Your turn!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Get into groups of 6, find some </a:t>
            </a:r>
            <a:r>
              <a:rPr lang="en-GB" sz="2800" dirty="0" smtClean="0"/>
              <a:t>space</a:t>
            </a:r>
          </a:p>
          <a:p>
            <a:endParaRPr lang="en-GB" sz="2800" dirty="0" smtClean="0"/>
          </a:p>
          <a:p>
            <a:r>
              <a:rPr lang="en-GB" sz="2800" dirty="0" smtClean="0"/>
              <a:t>Everyone will speak for 60 seconds about their community</a:t>
            </a:r>
          </a:p>
          <a:p>
            <a:endParaRPr lang="en-GB" sz="2800" dirty="0" smtClean="0"/>
          </a:p>
          <a:p>
            <a:r>
              <a:rPr lang="en-GB" sz="2800" dirty="0" smtClean="0"/>
              <a:t>Everyone gets </a:t>
            </a:r>
            <a:r>
              <a:rPr lang="en-GB" sz="2800" dirty="0" smtClean="0"/>
              <a:t>feedback after their speech:</a:t>
            </a:r>
            <a:endParaRPr lang="en-GB" sz="2800" dirty="0" smtClean="0"/>
          </a:p>
          <a:p>
            <a:r>
              <a:rPr lang="en-GB" sz="2800" dirty="0" smtClean="0"/>
              <a:t>2 things they did really well</a:t>
            </a:r>
          </a:p>
          <a:p>
            <a:r>
              <a:rPr lang="en-GB" sz="2800" dirty="0" smtClean="0"/>
              <a:t>2 things to improve for next time</a:t>
            </a:r>
          </a:p>
          <a:p>
            <a:endParaRPr lang="en-GB" sz="2800" dirty="0" smtClean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Your turn!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539552" y="2332037"/>
            <a:ext cx="8229600" cy="4525963"/>
          </a:xfrm>
        </p:spPr>
        <p:txBody>
          <a:bodyPr/>
          <a:lstStyle/>
          <a:p>
            <a:r>
              <a:rPr lang="en-GB" dirty="0" smtClean="0"/>
              <a:t>Can we have some volunteers to do their speech in front of the class?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Some people that were </a:t>
            </a:r>
            <a:r>
              <a:rPr lang="en-GB" b="1" dirty="0" smtClean="0"/>
              <a:t>not confident</a:t>
            </a:r>
            <a:r>
              <a:rPr lang="en-GB" dirty="0" smtClean="0"/>
              <a:t> at the </a:t>
            </a:r>
            <a:r>
              <a:rPr lang="en-GB" dirty="0" smtClean="0"/>
              <a:t>s</a:t>
            </a:r>
            <a:r>
              <a:rPr lang="en-GB" dirty="0" smtClean="0"/>
              <a:t>tart of the lesson!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Your turn!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052736"/>
            <a:ext cx="8229600" cy="4525963"/>
          </a:xfrm>
        </p:spPr>
        <p:txBody>
          <a:bodyPr>
            <a:normAutofit/>
          </a:bodyPr>
          <a:lstStyle/>
          <a:p>
            <a:r>
              <a:rPr lang="en-GB" sz="2400" dirty="0" smtClean="0"/>
              <a:t>Why is it important for us to contribute to our communities?</a:t>
            </a:r>
          </a:p>
          <a:p>
            <a:endParaRPr lang="en-GB" sz="2400" dirty="0" smtClean="0"/>
          </a:p>
          <a:p>
            <a:endParaRPr lang="en-GB" sz="24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en-GB" sz="3600" dirty="0" smtClean="0"/>
              <a:t>Community</a:t>
            </a:r>
            <a:endParaRPr lang="en-GB" sz="3600" dirty="0"/>
          </a:p>
        </p:txBody>
      </p:sp>
      <p:sp>
        <p:nvSpPr>
          <p:cNvPr id="4" name="Flowchart: Alternate Process 3"/>
          <p:cNvSpPr/>
          <p:nvPr/>
        </p:nvSpPr>
        <p:spPr>
          <a:xfrm>
            <a:off x="611560" y="2132856"/>
            <a:ext cx="3456384" cy="1296144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What can you gain?</a:t>
            </a:r>
            <a:endParaRPr lang="en-GB" sz="2400" dirty="0"/>
          </a:p>
        </p:txBody>
      </p:sp>
      <p:sp>
        <p:nvSpPr>
          <p:cNvPr id="5" name="Flowchart: Alternate Process 4"/>
          <p:cNvSpPr/>
          <p:nvPr/>
        </p:nvSpPr>
        <p:spPr>
          <a:xfrm>
            <a:off x="4427984" y="2132856"/>
            <a:ext cx="3600400" cy="1296144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 smtClean="0"/>
              <a:t>How will your community benefit?</a:t>
            </a:r>
            <a:endParaRPr lang="en-GB" sz="2400" dirty="0"/>
          </a:p>
        </p:txBody>
      </p:sp>
      <p:pic>
        <p:nvPicPr>
          <p:cNvPr id="6146" name="Picture 2" descr="http://historymad.stmaryscollegehull.co.uk/TempPages/Skills/skill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3789040"/>
            <a:ext cx="2005434" cy="1368152"/>
          </a:xfrm>
          <a:prstGeom prst="rect">
            <a:avLst/>
          </a:prstGeom>
          <a:noFill/>
        </p:spPr>
      </p:pic>
      <p:pic>
        <p:nvPicPr>
          <p:cNvPr id="6148" name="Picture 4" descr="https://encrypted-tbn2.gstatic.com/images?q=tbn:ANd9GcTTGgjNBkAIo-LvefUNEzvH-l7nK5GLyU4blyRdTVWTH2j6K6GmF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39752" y="3789040"/>
            <a:ext cx="1770959" cy="1368152"/>
          </a:xfrm>
          <a:prstGeom prst="rect">
            <a:avLst/>
          </a:prstGeom>
          <a:noFill/>
        </p:spPr>
      </p:pic>
      <p:pic>
        <p:nvPicPr>
          <p:cNvPr id="6150" name="Picture 6" descr="https://encrypted-tbn1.gstatic.com/images?q=tbn:ANd9GcQdPQsgayt87c7v0eFGuvDlMysWnv8Bg_xJQYg9URLH67t4om5h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3528" y="5229200"/>
            <a:ext cx="1434736" cy="1395536"/>
          </a:xfrm>
          <a:prstGeom prst="rect">
            <a:avLst/>
          </a:prstGeom>
          <a:noFill/>
        </p:spPr>
      </p:pic>
      <p:sp>
        <p:nvSpPr>
          <p:cNvPr id="6152" name="AutoShape 8" descr="data:image/jpeg;base64,/9j/4AAQSkZJRgABAQAAAQABAAD/2wCEAAkGBhQSERUUEhQVFRUWGRsXFxgYFxsfHRsXHRgYGBwfGh8dHSYeGxojGhgXHy8gJCcpLCwtFx4xNTAqNSYrLCkBCQoKDgwOFw8PFCwcHBwpKSwpLCkpKSkpKSwpLCwpKSkpLCwpKSwsLCksLCwpKSkpKSksLiwpKSksKSkpLCkpLP/AABEIAMEBBQMBIgACEQEDEQH/xAAcAAABBQEBAQAAAAAAAAAAAAAEAAIDBQYHAQj/xAA/EAABAgQDBQUGBAYCAwADAAABAhEAAwQhEjFBBQZRYXETIoGRoQcyQrHB0RRS4fAjM2JygvEVkkOisghjc//EABkBAQEBAQEBAAAAAAAAAAAAAAABAgMEBf/EACYRAQEAAgIBAwMFAQAAAAAAAAABAhEhMRIDQfAiUbFhcaHB0RP/2gAMAwEAAhEDEQA/AOkU2wlG61W4D7x7V11HRh5q5aDncuo9BnGA2vv/AD5gPfEpPBGfnnGAq5qpqirXUkx5cdV68/TuGvu6wn2i/jKlFNRyycR70xdgEjMsL5cY38tDADhGH9le634en7ZY/iTb9EaDxz8o3MyYEgk5CLJN7Yt9gG1dpIl4UqLYs/7f1y8459X7qTVz1TErExKiVOCAp9AQbW5cI2e0KKasg4QQXxjFmlgQAMsRIwvpfjFZOk4ZeNaFBYUDhAwk43CJYw2JBZzGmWRrtjVCUd6STchym+dj3bD9TD0UQl90odSUuChVze5INne/gI1KK1TTFSysJlggE3xrDAhH9OI4X1h9PtOYpSkns1soS76zGcpFi5Gp5QVJuvsvCgE4nUx72YGYH18osJ00qJSRZOWG7t1A56wXgZBAIxN0/f8AqKwVRGJLOQbkW6XDt5QiVNZZTwuzuCNdc2HOPKic4/iJDOxxpBT1HLxjxNQMJPeSHuWcP1TBVLT90kKDkAi9j+nhFRS1O79OsnBjlqfNBcP/AGnSLCnpTTScMkJWsOe93XL3J9B4QVKpSlRUpKQdCPXLh0htTOEwDs2UkWLfWKioXvTUI/m05SOIBUPAjSH0+98uZYpQrTP7wXTysCVDEUWYDLnbQeUeKoZS0ETZaVqIdyACR/iAX8IBfiJEzRSDxFwILk0qs5cwLA8DFOrddA/lTZkk/lJCgx5ZtFvRoVIlhJKVzLvcBzxD8LCAfMVNZiknpFRtKhE095akAAgML4iQ55hreJg2q23MlgqVLsOAJ+UQSN7ETLMgngSx9Yig5W7oCZCApKpctapigoMVrY4E6jCl2uYp5Oza0MAlQKy2hSFLUVLVqAlKQEjrGuFXJV8KkniL+UTyKfFeWt20NorKh2F2s6bMSHTKlqwY83UB3uVjbIPGgFJOQe6UK6hj9RCSqaj4HGrNnDxtYB8QZoAHaW1QlJl1AKBMSUu+hsWIfjGI2zuekgqk/wATI298No2R/do3m265KqeZhSVlSSkAB7m3pn4RQfg5iWd1Hkb2SAAyr53cGNRKZu7uzKp8GAzFzTgxpUD2bK94C3wsS+eXGLvaczs0kS81KCUAknvEt5Znwh1NRzUygpaihX5XxAjrmD4mK+smJVOCSFHAHLEAOsFI1fEzkNAEV+1ESJnZzFoKgkKOYso4Rm4cnR4dIr5agGyNwws3UOIz1Ru4ixROUJgIP8YP7qClHA91yrVzAcndedJmY0DGmWO7gWAohKMKWcO+JSlEZRBtJc0HIg9DFNPNahToKJiXNiNNBBe5WyVGUs1IWTiwpEzNkhsSX7wxZl9Yvl7GHwLUnke8PW/rFGVO88xFplOt/wCnIx5GjmbPmjRCudx9DCiD59qZylnVtBGh3D3bVVVASqWoSknGskEO2SfE+jxstpVrrSJaUpyAwga5RtNh0HZygFe8bq6x5/Ld1I9WU19VvI9CAAwgapUcQcHCL2Duf0zgicphYh9HikqFVST8J6AR1cXqdszg+KQ4BtgWCWf8pY5Q6VvEgviBQ1z2gKfmIp63eSZLcLTcD4kFn6xBI3uJHelP/asH0JgSL2bTrmh5SpYQ4IAGgvmP6uEN2VsSXJUooSE4i6mJYq1LE2NyPOB9lbxJmKEtAKSQSxSzDU6QdUTVJsnJs2e/hw+cSLUU9TzCsJyyNrtrp5PHs5BIxOAkvZQ9NCHiOaCo4WS1ne12zcZE9I9kyAVd0kE6FiOHXzjTKNEkapU7WAJI8Ab+USU1CVucZcM1jble484Kp5SynvKFicLZcMxeJaeQUk2AdgADZ9TFRMuaEJKjpYcz/v5RXy5rg5l/eDgBtObw+pW8wIBDPfEHGQsOH6xFLVdygsngXHKxYwDxKZVlkpJ1uOhcfWCVVODCCMhwy4M/3jxMsHvJUpOK/EP0MKZTFksQVDPn53gHyylRdi+d31yz+kNrwLJYKbN21/3E0i11Z69dAPDSHTJYVfCX4u0RVYKZlYQop5gsOXL0hq6JCwykImEZFSQ9ne4Y8LxYGmI91xxcBX6w9FKk+6e8NbjzEEUP/BJU7FckuVd1WIeR05c4sqOUZEtsQWp3Dsl3y8h84KXRl3LAcoi2oAUYTrc+f3igWbtqanOW3n84ranfFl4JkgKSRmFAn/qbtB9PTEBTFdg4IPz/ANQyo2emctImSElORVqD1DEeUVKFlbbpJpYKVLVkxt6cIMVQ40FKVJmpa4djFPtHddAslS5Ye2MY0nxFwIs929lGmQpS2JNxgJIwjJgcnJy5RUFTKkgBKwUhNg45RmtsbAmTkYUrSmYZ/arL5IAKUAcwI1S94JWSkq8QIg/F0yuKTxYwHPzR11NKQBjJZRKbqSA+BCTmColRWeQEGytrzAgqwhRM0SZYT3SohgokJU+YUfdjZIRLPuThyeIp2ySpsUuXMa5Nnflq7RBXUu2GE9RWpKafCFkgkFRDsAAlThw7jWLvZu21TEYkpxpBKSU5gjMEFi/nFRP2KjCtH8SUFqxrAJYq4kHMHIiL7YMlEiSiViKsIbEcz1aKJRtpHxd08Db5wodX1LNhKNfeI5ZQogzO6Gygs9qQWTZL8Rr4RsMojpKYS0JQnJIYRX7ZqFEYEAE5qu3g4jhhjqPRnl5VFPX2q3ewLMPr1iFZxKYAkB3SS+jEAwKmrAcLStLXvcfWGy9pjtDh7x4gjX5R0cxswYU91VjoSSQODF4ZN2XTLA7RCSc3Slm5d3WJZAQPecG7FnieXSpLEKCmz6aQEWz9kSackoKmU3vKe2bB/OIxNBmYlpwse64bV/1zgivUlScJw53Jblk45iEmbhASzgeTesEQzagkn3FDlcHpl84eKYHCQ6CQRY2bmDDk1WAAOgpdrW9LiCe4nFYDnlnwe0aRWpQsDCCmYQXF2I6DhBVTtaVThPaqIewsT1JPWGpkCU68Tpa1sumkNq8XZBS3dWSAAw5FwSbZmCPRtWmWSQbnUD7RLTz5OEpEzPj/AKaM4nZcpanCAlXFJwnLVnT5gRGnZC0+5NJAzC0uPNLkeMFan8CCgBCkkO5y/wBDyhyZSgoWZAGQL34GMljnpuZZIHxSji9BcRpdlzlGSFKKnVcBWfAfeAG25vPKowFzcRJcISkOSRdR4ACwcxhts+0qpmhpATJToR3leeQ8BGm3roFJnJmKBMpMooCgHwqUXUVDQZXjI1m7MvsUGSXU4xTAbYc1KUMjaCp9k+1iolMmpQJo/Mnuq+xjo+wttyq2SJspwHIuGKVDQxjdzdxJS5aZ9T3sRdCDYFL90q4ki7Rq6KSJc6o7IAIOAMAwE0Bi3LDhfpBFwiZiAfx8C3zinqZ637vugtlmM7kvfyg+bMwS7a2H79fGAkuUMWYlwW4Z6wQ6X7nu3+NiBlkQHOh4w9QUQCFWIYJNrj0iJEt+AHFs3t104wpIFgkFy+K3yfh4xpEsqSpTPZjxt4cfSJ9oJHZkscwzFjbp4xBs1DP+7lh8r5RJXzHISHYa6QFSuYs3WjEkZlSbs+hsfnlCm0Mo3BKAQ6SSCCOmYMGCSSHDKAF34/bzgeZTpScgWNgMjz0BD6RBTVOzZmP+FMlKDe6p0nzNos93aealSjNQZbBh3gQXzZuAHrBE+WJiruwGlu6+mQ9DB1NT4ZbAlNntm58OA9YB/wDzco8SOn3iCftCm95SsF2e4v8AKEVEodSUr4khvIj7QPMopSgxCkvyxJ9Ion/DoXdE5JHUQooqvdhTtIMrC5fvtfp4QoDakxQKus5FzdSXB4ZXBtFntCUSB/EKGPJj1eKmdPCPeCHdnul/HKObohm0ZCmxKF276XB4FxAszZ5KbpC21Sx/V4uJVQmy8TDIuxfLXxhIuFNhU9wx+14CtkyO64mKQeByAHIxZ08ohOL4lMHbLg/qfGJJUglPey4Kv4XyGsEU9UghkqBbNoCpWgObWFm/efHKEq1gSD8Jy7vQfaPa2p7wSl1BnOIA2HkT1hqKsJUMSWfvC7v4H6RUSz5ZKAcKVNmbj5eGkToqUqOApUHYONbWuPrBFKpJYpKgC5w/OxuInm4RcZ5Py1ioAMoKWmWPdR3leB7oPVV/8YHmrIUoKFnctfO+Qf5CFPxYlGSpwogqAYkMMLEEuxHjATOq9iLgg3fhhUx8jAHoKV90ai/PjfS3SIPwwGSiON/C7u3nEFsQ7wKuCrH1b5wfRUONRcqGvI8f28BMuSEJlYS68YZQ1Tmp+Iwv6RHtdSyUCX72IPcZak6slPDjDzPQlS5iyEy5YKQSbW94vzLD/ExyrfT2qIJw06BjwqR2vxMr3sHAHib8oaRu6reoU6MU6ZLAIJSCoYlpBZwnNjHO95d9KVTmnRMlrV7xBCUKGuJL+oaMps/YldXrdCVHIYi+WQudI22yfYOpTGonNxCbxrUnZu+yjrPa7UqMu8lIlF0AIs7YQ4e7A2h9L7aKlACWklnN0qck5k3zz840e2PZtQ0mEMZiy1ieOLhyST4RWzd2KPuDsB3kYz3jZ1KA80h/GEsqWU+l9uEw2myJax/SojycRptk+1Kin2mKXTqP57pfkoWHpGLrdwqQ+72iCz2LxR1u4E5F6eYJg/LkfIxeE5fQdCqXNAUiYlY0KS/qC4vHs2nWnJzq4L6efzj5v2PvJU7Pm90qlKyII7p6j7R1zcr2kJqlolzDgmHixSr+02IPIw0bb2mlMnvHRyeo+0AS1zMTJUSDfvAG3Wx9YtSxBxZK56QOvZqSQUliP31jKoZ9SgEd05O4bobPePZUyURw6kg+L6w5VGt2woyIfQ9Rx84jRs4soEaW1D9P0gC1SAfd7otpw6RFtGWCkG4U7pIOXqNGhmzVHCU5NZm45xPVS1EpIFh++MFV5xhu9i4hSc+mt7amHYyMJUhQLZOC3gbxKmWTkC7MdDno8IYgC/Q4gNcuH1iojNMg3UQ5vcB79YUKVKz72FuRvCgCdpLNgD1Hy0MDS0MDYFzkf0f5QNOqgtQU+E5EKT9RbxeJZYVmpLgXsX8tfWObo9TQosbeFs9O79onpdnIWLp1sp7/AEhtGntS5dgzv+o+RizmrYRAEuamSAO8RkCXPmYHEixJAOK7j9gxNNqMbdmXSM2YxEJeIHEkqLd18/v6xpA8xGEtjN8goBTg55sR0eGyKQEMWSpwwQbX1YwX2WEfERZ8d78nvHk2jQGICkjNx+bpAGyKgZZqFjxj2bOYFR6CI6eSAAcydfmW0gfaMx1ACwAf9/7ioFlycRUoWIDvqLeRfrDJYVhb3w1sQxAed/UxMlACkl1ENd83+3nEiUKBsGx/vLMNACqlXwlCg4+AuP8AqqGS50uUlcztcCQO93cJboSwPQQUtBQPeDguRz8M/KOM+0Xe9U6Z+GkGz94jU+EJNlD75b7zayb2FM4lgslI+Z4l7+MajcP2RAtNq7mxw9b3+0Wfst9nSZKBPnJdZukHTn1jfmqEuTNmnIY1+CQw9Ejzi5ZalSTal2UtKDMwAJQFlKAMglHd/wDoKMXEurjGbFqyTLRqSAepufUmNjW0AQkrSohg7GM64VR727LEyWuYl+0GFjwYKST0ZRfo8YuTNCiVAMkqLA6IT3Uj/qkecbr8c9sxGO2xQLE9XZoJCjiAY2JzYgEM7lsw5jc5ZCrmYiSdYimVKUByWi1o91J00OpaZQ0sSr1aLKm9nNO7zpkyaeDhI8hGpj97o2wdftOVUMibLxpyxfEOYP3ig3g3Un0BCwCqSpilXD7GO90W6dHL9yQjqQ/zg7aOyZU6UZS0gpIZvtC3GT6bb+6c1yjdDehFVhl1E2d2mUuYku/JQ/N842yNkVKBiQtM5PN0KeOP72btzNmVNn7JRdJGl9OBEdW3L3pFZIwzPfQACb30SfFmMNe8P0Sr3gnSn7RM2WwviDjNrcYLpN7lKyUhXzi0qCtgO8nCGuAxA1LggwINiyZqmmy5Z/KpCSkvnmC2UYVdSaoqQFlOjsOf6fOPajaFhhYccTi3I5Zx6oBMthZ8umno0ByyPEaHMvnwgIVzZqWusBtUhafNPeDwTs7amNWE4crkH0KVXBjwS1EhwXOr3YeRtCSLgqSDqHZw2Rux+cUWSqcflB9IUeSKgq0y4H7x7AUHYB7hidAQPsYSaW7uQQMwb+jH0MTCSq5YEDLCX9DE1DTldy7PkfsX9I5uqTZySxxEm+vToD5xPOnYUlWegEPEgJ91784BOKYooWMOHJlA+mcEeUU9je2p58snieRMxTDe3A5/eIRTgKZw3D9IkmUSiQyuVrFuY1iom7YKDNiGtsurwloQvug3Taxy8ICk06g4LpDfvNwYmoyySXtk/AawBE1sJdzZg36c4rppUEuF3JyUHHE5sYnqKdKlhQBFmxBx6gxEnECylA3yUxtxBDaQHqWKbghyR3eDXLQYhSVAAFikMGz8jeBpAxOAnCGIBcEeWh8IjMpYAwYZhzJcP4O8VGa9pe2hR0ilBQxr7qBq/Fjw+0c29mG7v4ieZ80FSUd9Vne9h9fCH+2HaRnV6JAJwoSHST7qlXPo0dK9l1AiRRpKiEqm9+/5ch6CNdRO61sibhkYynCcLkMRcB8jFHvzWdhs8pe6sEv6q9AYvq8uEp/MtI8B3j6JMZbf/Y02twSJJTilpM4glnJIQkPoffN+EYym+ve/jlYz3s8UZtYOCElf0HqY2m+NaoIlykXXOWEgchc+DtFT7Nt15tKJq56cC1slIcHuhyTYnMn0giVWiftgpdxTSS396inF6LbwjeWtyfPukXNFsmXJQ62JAdSlZDzyEMpdo0tQSlBSpQ4Ag9RYPFB7T9rmXKlyh/5CVK/tS1vEn0jNez5Sl1iGySFKPTCRfxI84nNGy2rLMhQucJfCfoYdTlak4gkkcuMLfxZ7KUlN1qmgJHgR9RFsZiaWmdR7stNzxP6n5wRXor9DBEuuiXZtdLq5IXhsXF8wRmxjO94z1SkOopJHg+Z4CJrjcVNvjsVFbTKQQMQDpPOOO7j7wTKCrwn4SUkHVL3Hhn4R3mTsVbXWkHkDHD/avsU0td2gyUyrcdf3zjWKV1+n3/ln+Ygp4HQjiOUXVDXyp4KpTE5PbXpyjEbm7uIqaOWuXOWlWSgWUl+h0jZ7vbH/AA6MBKSpypRSGBJsLdIgJrHKgE6M3XyMQFLoN2IN+fKz68onmUqnKgxLuGY/P7xCEYgygzatmTpf7wDwkqAPHW+tm8OkeABI7uZLG3LgNfCPJgJQHZknj4c4kWGSlKbh88xfzgJqcEJtreFEdQSCAnT/AF9DCigNTjMG5e1vUc4mlTlOEu51J+TiK1KprgJNsgxcDLMG8Xf4cBj8WT/OOTrUqUvf9tFXUqQHBOZsSCQ45wbKrxcKSpDP7w0Gr5RUVM4YsSEFOK1si+rhw/URUGg41BVlANkx/wBQpKlqUWLXe9wB0b6xVypoDM5IOarN/km2fGLLZ6VlSTiJSQ5di3IKEBMmtLhLF8jpfkDp4wQpIwlwGyZolmBtfOAtoYiUhLgD99YqBhSsnukpBs6dAD4iGzAoA4khZTqoAatmNYkSrGAHyfjx84cE4vdDkn3n+bXBgBlSQUhlFBz71x5wbMpLA4mUBm3q+ceEMLXve2RHFrl4gqKgIlzZpPuoPyPyio+cNq1hn18+YoucagD0OEegjvNHIZEtI0SlI8gI+daCc8xSuJfzU8fQexZk41aUFA7JsQUx/K+eWbDD4x0s6YjVlP8AFSNEIJ8SQkegVAuye/NqJvFfZp/tlhj/AO5XHtRtHs+0UBiUVYUjkkNfliKoA2dXKlSkptZyXzJJKiT1JMY+f200ShGY2duOmnqvxEmavvOJiV97EFXPesQXY3fKLmj2qFljY+hg6IMl7Qd05lYiWqSU40YhhUWcFsjoQRrxj3cndP8AAylrnqT2ih3i/dQgXZz5k9OEa2Bdo7KlVCME5AWnNi+fGxiozGx6z/kK0zk/yKYYZf8AVMLuryv0wxZbW2vSqnpop/eVMAUBfC7nCCQXBLOBllyiz2VseVTS+ykpwpcqzJueZvw8hFfK3PkCqNUca5pLgqU4SWawAGQsHdoAHereP/jpKEypAZTpQbBCTmxAuTrzveB/ZtUiZJmLJeaZh7QnPiPC59Yqd/8A8RWz5VJJkTEpSSrtFpKUqVhORZgkB76kxlNkyK+iqBgkzQv3SnAopWOBIsRzBhlOOFjc74bVq5VSlMsqCVsJQTkpRsx5vx0jNe1/YhRRyitWOZ3itXFR7xPIPkODR0eSe2m9ooMiQ4D5dq3fL8EB0vxKuEY72tuaNKlZqXYHROEsOup68od2Wcf78/na+2gHsXqCuRhxEMR9uPLhHSqsFgoKw3ytfz5COXewaW8mab2UEjxeOpVRdYSPGLe2Z0EUVAJLXNyUqwl+ht6w6UCQVAsRniDF+ozj2YWYFyWe2g55GGma3ui76288ogKkME95Hiku/UwYJaPeAD5xWBAZwwL5MeHgYMpFFnJ1+V+EUAbQ2vJlLwzZqZas2U9xkGtyMKLNdXKOaknrCgBacJmpBUEk6toesOnTsIcAlrACFJmHC5ThPCHpUwuescnVSr2kpQKCX5+6oeJdJiKYpQSCO7hVcnu6WuHSevOC6vEks6VP+YMGvZxAokpBLCYgF7guk+EQKYylNqwHBzm4ULeYi3oKpKQlGBQFgDmC/Mc4rJVM5xJKVO90WPlkT4RZbNmEBQOK2QIA+WcUGTCLvkzfeK0FjjcuCBhD4T4GC6lWH3XKiGN8hxANoGnzSlAcBan+Lu+HB4IVPVK7S4SEvbMEedjBH/IIxYFWJ4hs+eTwOgpZ1Ogq45eBFoll0bnEol7MR9Yoln0wVkWazEOP9xzr2xb0ppqU0qFfxJoYtok5nxFvGL3fDfGVs4KWpSVLV7qEm7/1DJucfO23dvLq565s0upZfoNAOQEdMZtjKh6BdzH1NuRtETqGRM/oD9QGMfKsjuqHOO0+xzeHFJmUhPecFH9qj3vIPGspuMx0+ZsgEu5veI1bDHGD01Qcg6WiaMKrZex0iJp9WpBbspik/mRgPoVBXoYLitm7dQlRDEtZw0RU8va0olirAo5JmAoPgFgP4QXFedsSVhl5HMKS4+oiOXRyv/DNMrkhXd/6KdPkBFFo8KBCZydETRxBKFeRdJ/7CGnaqR/MC5X96WH/AGDo/wDaIDBAe1KlSEBMv+ZMOCX/AHH4jySAVHo2sGSlBQdJBByILjwIitp1ha11BulIMuVzDsojmtYCRySOMUPlUQSlEhPupAK3zOofmpTqPQ8Y577bq5pcqXyWs+TD5x02nklIc+8e8rr9gGA5CPn32sbe7erm4S6UtKT4e96wha2/sHpCKNazkVn5fb5xv0TSFYjkS+uUVe4exvw2zZKCCDgxKAzch/PSDaeolqzWQ2aVghvGF7T2erqHJYm58PR/lDuwuylPxAGXgLekGpkIJxDUWOY8IHFIse6x8fofvAQTFB2Dnnx8A4HlB0xH8O2EgAODk2Zygc0zLQ4uNWs0FzwSggZm8UU4XJPvAp6KDetxCgpck2sfEP8AeFFRNPqk4XBcZ2Pl6xXpmuGJdyHcYWT8iY4RSbz1lKrCJpWgaLuI1eyvawkgJnIUhs1IuknpHDl6bjY6QpPwp7RFyxIt53sYdKlKN7ENmk3y8ortkbzyZiSqUpCw2QUx8RBS9tolWUpKQQ7k4WHXJ4jK0oFIUosghSdSOMFVMxsg7XYZ8owG0/axTSQcJM1T6WDclaxktre3OaXElCEPqXUW9BG5KzbHXUzO0BU6kG1lBujaGBNobelSQfxM2WkpFnUA46E5x877Q9oNVNDGdMbhiYeQaKOdtFai5UX46+ecamFS5x9A7S9rVChKQgrURnhDDXUsDeMVt721zFDDITgawU7qb5D1jlalE5mPAmNzCMeQzaG1Jk9ZXNUVElySXiDWDqHdypnD+FTzVjiEFvPKLQ+z/aAAJp1gHJyn7xuWRnVZ5XLTWNHuxttVLPlVCNDccviEQ1W6NZJR36aaBxwuPR4qqaZgJStwDnyPGLxUfWOzKiVUSkzpZ7qxicfXnEkkOnFLUFjQpIY/SOGez/f/APBqMioc08yxv7r2cciM2jqW0amTLUhdPMMvtEd1aU4kAEhCQANbrVqBmcgI5XHV03Lt7tzbVWnuok4U5FZGI5aAEahj1BjMf8/NTiBlAqcEZgYSSwLj3smAcnFyaNadqVaT7smYHAspzklOQILuJistQNIfO2nLX3KinYKISLBlOopBYsRdI4+8njGZvbTO0m8UtY7xCSGJu4vex4MxuB6FrWROCmUkuOPT9RE0/dWjmLUlCglYLKSDqMWY8Fjo8V8zcabLxYF9okpskkh1Ad3FfJ2JYXbmXtv6JItE1JGSiOhgiVtqYnM4uo+0ZSb+IpWBlrWganEVMAAS7m57xAbTnCpt5EFRCwUNrmMuIHIjwidmmukKlTVN2ZQpXxS1FJPUpIJ8XizlSg4QkMiUAANMTWH+KfUjhFbsdhL7UXxWRzf9+QMFbT2vKo5BmTlgJTqc1KN7cSTEVVe0HekUVKog/wAVbpljmdegjh252w1V20JSC5QhQXMPi58SfrC3t3pm19T2hBLnBJli7ObNzMdh9nW5f4Cl7wefMGOYWdibAdAH9Y30zWznzMCGDPkkOz9IpACmxK0vdpicSeGcEoOhuCMn+h+8JEvD7qmys9jbgr7xIA5VImYUsnCrUy15aAs/CJaWpmlQSFhR/LMThU3FxD5gAVi7NJUCWIdJFm6GHUUuYSMK5gbMTEguH0UNWgLcpt1tAVUQJgSksc8zm3rYZQfr0hk6mSrMB+OsBWCrXoQeqQfkYUSq2GNFqA5sfmIUUfPpp8csYx3k91X38orFhCAcRDRT128kyYSeOp+2UVcycVFySYzj6dnbvl6+5qRdr2tLQp5buMmP1gWu3gmzS6lE9SSfWKx4Tx08Y4XK09c0nMkwyFCAisvIekRJ+FVmQY324239n0qkmZIUmaB/MWMYduGnhEtWY1WbuezGsqwlfZmXKPxqGY5D7tHYN2PZjS0gCuzTMU3vzLqfp7oHSD9n72081KVSZqS+YSoD/wBTyjTUynAJL65N0jncrXSTSprpCUqGCymbuqa3Q2hsueSSD3rd1KgxJ65QTNAWXIFzbW3Qw2XJAQQh8XADLo+kYa2dJ2mAkdonCMmNx5jSK/b26NDtBBEyWnFpMQwUD1F/A2iTsGFiyibta2tjaJF1ARMySGyzD8S4tFl0WRwrfHcads9TKeZI+CaBlyWNPl8obur7QJ1EyD/Eku6pajYjlw6ax9BCSmfLKZqQpK3dKmIw/URx/fL2S4VrXRKBS79io3H9pOnIx1mUvFcrjrprN2N7JFQpKpSJKpiQ573ZrChi+Ekglio2GZ5PF1TVQQoJTMnSQGARMQFpuQxDXOLCoA8Tne/zhUUy5K2UFS1jQuDF9sz2j1shh2mMYcLLv3XyfNvuYeJ5O5rkJmpuiVNXMxdqZCyk4CzWzJKiSbXCWPCH088JWwnT0FRHdmAjvZM4cd5kJyYBKjmqOWy/bClaUifShRDupKyDmSGZgGKicjmYPp/bNLltgROCRcIUUEA8nyD8AM+jZ1Z8+fhdx1uhNSClM1KVi2JVuCnZjoyWDXxHJonrd35EwHHLT1yPH5xyeu//ACAWf5NMBwK1v6ARjtu+0uuqgQucUIPwo7o9LmJ477Nuv7y+0SkoTgBExctOFEtGQLNc5AAMPExxrebe6fXzQucSQ7S5achyA1POAdibu1FWppEsqHxTC4QnmTHYdw/Z7IoyJs7+LP0mM6E8kjQ8841qRN7VPs09nZStNRVp75bs0H4BxIzCvlHWfxYSpmd753bSPJVUiYHSQWs40JhleMgwbiwPg0TsOqZqVdef65wGtIa/QDK3RVvKJZky5Gdhbh/ifvCTTFSQ3HyHQxaRBLVfPC9siPuIt5KGDOT1gCjlhBOJ/wDqwbjwg4TgQ4IPSMqD2iu1ypIOoDjheKz8GVPgWlbcDeLasQCALsLkh9OhgNKUnEB+UNk9uOrxUU9ROmy1EGXNPBgYUXSErADKW2lwf/oPCij5AhNBNHs6ZNLSkKWf6QT+kXtFuFPUWmNLFne5vFucndJjb1GZaCaXZ65hZCSr5eeUbmTubJlZgzCOP2g2dSlAYIUnwaM+cvTr/wAbO2RlbpqSxmm2oSfrGzpNkU0pIwhBJGSElavEmBk0ExbBiAbORGgpdkYUhKyosMkjPyv5xre18ZLwo51CVEBEkXyxH6CwECTt3gcQSkK4qZkJ6HWNhIkoVkkqI+F7D+9X0ED1+0JctPe/itkhIaWk/UxNNMCrYagXklRIzW7AdItqH2j19IMBWmelmZQuBlmIdtPaq53vME6JSGAgOlo0FQSTgCrFTaQ0xw2Ow/bLJUUpnYpTG+IYh4EXEbzZm9MiY5lKxpI7pSoKtzGYvHz/ALX2EEKOF1J0LM8V0hEyWp5ZUgjVJIieKPqCmAWkqBtzuOjHKPUzUF0oAD5g5vyBtHDt3N/toSiAU/iJf5VA+bjWOgbE9o1OG7ZMySr8qu8l+RzEYpG+/D4UltAw/fWKiUhT4WN34KS/zh8veaXNA7BSJmb3v4a5xOKyWpxhUlr5cGc8YDObY2HInhpslMxhcjS+gNxGP2x7IZK1FVOtUtJD4Vaeej846kJQViKVBb6H9vENPs1RxA92zAEunyN41LYl1XF1eyCc7CdL/wAkkeoeJkexKsu8yQAMy6vtHX5eylpWMSQ3EG1uIMET5xSgsCSdOR/SL5VnxjkNJ7F5pLTJ4A4pQW83+kaPYvsqpUNiBmrF8SjiT/1t8o2iJUzC74nuxsRd2taPRVhymZLUAQLt9RDyq6TUCEy5blKEkDCkSwz6e6bR5TbQAOEgPiBDgoPAkvYkPEcxALpBxMde82QbiI9DuAkYnDFi7HjhVeIaXNIkABgeN2fgI9qQDcnLQj5c4VOv7eAtDauvSnukgKIJD5eJ0vBAq5mNNmTlYB3HQ3j2TLZiFFI4OQ56GBE7QUADOlP/AFy7jWCKWaiYB2S3/pIv4vFBUqoWSQz3yIa3XIwSZIBsACc2HCIZdOlJfvDxtBAmX46QRWTKtaFYe6vQP3SehyMSzpiMIKwRitxbxF4SpRGJmL5aF/GzxBgZIcKCnc6We+VsoUiUS0fDMseKvvCiGsoUkh0Y9QcIPyhQHP6bZYKccsAJ0CC1uBi5VSyRJJBF9Tm4jN0FaqnW2cs5jhF1WUaZjLQbHPgev3j5vWX1dPfPqm4OoqmXMlhQSk6G3xCJpMwFxYtodIpaOcyiEghOtrPBZJCgodDHo9PPa2bin27MmCaQxYMpGEWPEHnE6doSlyym4mZlKbE8ieEWM+fZ2eKidsyVjUtrqzvHo256Brnh8J73/wCqXl/mdYjre8jBNWlA+GVLDl9HhGUp8AOEaIlB1HqdIttnbsTjcJRIT+ZXeWY15SOdjnk2WUkghiOMWGxNizp609lKUsAhyBYX1JtHUNnbkUyVY1pM5ZuVTMn6ZRppISlkjCnglLCHkxWGm+zibUEGompSBolN+g0i/wBmez2jki0nGfzTL+kXs2owqAAF7PwOkMXVLEt1J1Y9OMN2sKyr3ZkMQwQwdkjTpGd2xuSMLywlThxxIjXy5V/6k5vqkx4qUcJw3CS6S+mojFwjUzscc2huxMQoFGJGIOkizEaWh9DvTWyAl1dojIhefR47CilCwQEjCoOm3uqimrt15Ki6bYu6ojILHI8YasXylZii9otMVvNlrlKB7xBcPzjT0G8aJg/hVEtYswVnr+/CMxtXcFQGJgoZL5j80ZWr3MnSnKQpJSe6Q90+EN/c1vp3GnmEoTiABOYBcQHtCYpBOEuDcuMQB4MNI5ds3eWtpkggiYkfCsX53F3g3ZvtSSpY/EoVLxl8V8v8frFl2zcdN9LrElGIpILt3D6sYmlVSTYLSeSrGKuj29TTiQmYFZYT48Re8FVFBbC4te4CtQw45RU5FzJKS+JJDhiR9xDqeUEJLKKuD3I5PEVPLZHdUUl+6AcxZ3CoPpqckDGxL3IDO36w0bA1k7AQAVO2hHyOcMn1AmJCCkLJ94LDE62h9dRlayzEDLELW5i4gSnkKSoKZRA/KoKDdMxAOFOlHuKXKN8+8mDNnGaFXMtYOahY+QgSXMKVLScIfg7vyBtHh2iAQUpSCQxCgUnzygaaMTIDriOzc5nmRn0gGhqFEF8TGzFj5ERLVzVEjDZn1b9IsZ0kE/AgBKip9T3gOsSIqD8SWs/dOfhAaZtmKSFPYkM/lDOzOIY8TDiH8iLiKi1lbRR+cD+4MYUVK5SwBhCiDfMH5woaNucVeRi22D/Ij2FHzvV6e30uxif5YhszOFCh6Pu7+zyBZ0KFHrxc6tN2s1xcj34UKOd7cxqYHrf5srqYUKOkcq92hmeqYlrPj/tj2FHRzqdGY/s+kRf+NHX6x5CioM2b7nifnAVXlN6iFCgGL+P/APmIbV/yB/b9IUKJelx7c0o/dV/d9IyW1fdV4x5Cjlj27ZdFu976PCOtU3vp6D5QoUdPdzXtb7g6H6Rc02Sf7RHkKKwrqf8AmK6mEj31dPqIUKKgHeHJMRn+T4QoURotke5/kflFqfdhQosSmUkHaQoUVEc7IQoUKA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154" name="AutoShape 10" descr="data:image/jpeg;base64,/9j/4AAQSkZJRgABAQAAAQABAAD/2wCEAAkGBhQSERUUEhQVFRUWGRsXFxgYFxsfHRsXHRgYGBwfGh8dHSYeGxojGhgXHy8gJCcpLCwtFx4xNTAqNSYrLCkBCQoKDgwOFw8PFCwcHBwpKSwpLCkpKSkpKSwpLCwpKSkpLCwpKSwsLCksLCwpKSkpKSksLiwpKSksKSkpLCkpLP/AABEIAMEBBQMBIgACEQEDEQH/xAAcAAABBQEBAQAAAAAAAAAAAAAEAAIDBQYHAQj/xAA/EAABAgQDBQUGBAYCAwADAAABAhEAAwQhEjFBBQZRYXETIoGRoQcyQrHB0RRS4fAjM2JygvEVkkOisghjc//EABkBAQEBAQEBAAAAAAAAAAAAAAABAgMEBf/EACYRAQEAAgIBAwMFAQAAAAAAAAABAhEhMRIDQfAiUbFhcaHB0RP/2gAMAwEAAhEDEQA/AOkU2wlG61W4D7x7V11HRh5q5aDncuo9BnGA2vv/AD5gPfEpPBGfnnGAq5qpqirXUkx5cdV68/TuGvu6wn2i/jKlFNRyycR70xdgEjMsL5cY38tDADhGH9le634en7ZY/iTb9EaDxz8o3MyYEgk5CLJN7Yt9gG1dpIl4UqLYs/7f1y8459X7qTVz1TErExKiVOCAp9AQbW5cI2e0KKasg4QQXxjFmlgQAMsRIwvpfjFZOk4ZeNaFBYUDhAwk43CJYw2JBZzGmWRrtjVCUd6STchym+dj3bD9TD0UQl90odSUuChVze5INne/gI1KK1TTFSysJlggE3xrDAhH9OI4X1h9PtOYpSkns1soS76zGcpFi5Gp5QVJuvsvCgE4nUx72YGYH18osJ00qJSRZOWG7t1A56wXgZBAIxN0/f8AqKwVRGJLOQbkW6XDt5QiVNZZTwuzuCNdc2HOPKic4/iJDOxxpBT1HLxjxNQMJPeSHuWcP1TBVLT90kKDkAi9j+nhFRS1O79OsnBjlqfNBcP/AGnSLCnpTTScMkJWsOe93XL3J9B4QVKpSlRUpKQdCPXLh0htTOEwDs2UkWLfWKioXvTUI/m05SOIBUPAjSH0+98uZYpQrTP7wXTysCVDEUWYDLnbQeUeKoZS0ETZaVqIdyACR/iAX8IBfiJEzRSDxFwILk0qs5cwLA8DFOrddA/lTZkk/lJCgx5ZtFvRoVIlhJKVzLvcBzxD8LCAfMVNZiknpFRtKhE095akAAgML4iQ55hreJg2q23MlgqVLsOAJ+UQSN7ETLMgngSx9Yig5W7oCZCApKpctapigoMVrY4E6jCl2uYp5Oza0MAlQKy2hSFLUVLVqAlKQEjrGuFXJV8KkniL+UTyKfFeWt20NorKh2F2s6bMSHTKlqwY83UB3uVjbIPGgFJOQe6UK6hj9RCSqaj4HGrNnDxtYB8QZoAHaW1QlJl1AKBMSUu+hsWIfjGI2zuekgqk/wATI298No2R/do3m265KqeZhSVlSSkAB7m3pn4RQfg5iWd1Hkb2SAAyr53cGNRKZu7uzKp8GAzFzTgxpUD2bK94C3wsS+eXGLvaczs0kS81KCUAknvEt5Znwh1NRzUygpaihX5XxAjrmD4mK+smJVOCSFHAHLEAOsFI1fEzkNAEV+1ESJnZzFoKgkKOYso4Rm4cnR4dIr5agGyNwws3UOIz1Ru4ixROUJgIP8YP7qClHA91yrVzAcndedJmY0DGmWO7gWAohKMKWcO+JSlEZRBtJc0HIg9DFNPNahToKJiXNiNNBBe5WyVGUs1IWTiwpEzNkhsSX7wxZl9Yvl7GHwLUnke8PW/rFGVO88xFplOt/wCnIx5GjmbPmjRCudx9DCiD59qZylnVtBGh3D3bVVVASqWoSknGskEO2SfE+jxstpVrrSJaUpyAwga5RtNh0HZygFe8bq6x5/Ld1I9WU19VvI9CAAwgapUcQcHCL2Duf0zgicphYh9HikqFVST8J6AR1cXqdszg+KQ4BtgWCWf8pY5Q6VvEgviBQ1z2gKfmIp63eSZLcLTcD4kFn6xBI3uJHelP/asH0JgSL2bTrmh5SpYQ4IAGgvmP6uEN2VsSXJUooSE4i6mJYq1LE2NyPOB9lbxJmKEtAKSQSxSzDU6QdUTVJsnJs2e/hw+cSLUU9TzCsJyyNrtrp5PHs5BIxOAkvZQ9NCHiOaCo4WS1ne12zcZE9I9kyAVd0kE6FiOHXzjTKNEkapU7WAJI8Ab+USU1CVucZcM1jble484Kp5SynvKFicLZcMxeJaeQUk2AdgADZ9TFRMuaEJKjpYcz/v5RXy5rg5l/eDgBtObw+pW8wIBDPfEHGQsOH6xFLVdygsngXHKxYwDxKZVlkpJ1uOhcfWCVVODCCMhwy4M/3jxMsHvJUpOK/EP0MKZTFksQVDPn53gHyylRdi+d31yz+kNrwLJYKbN21/3E0i11Z69dAPDSHTJYVfCX4u0RVYKZlYQop5gsOXL0hq6JCwykImEZFSQ9ne4Y8LxYGmI91xxcBX6w9FKk+6e8NbjzEEUP/BJU7FckuVd1WIeR05c4sqOUZEtsQWp3Dsl3y8h84KXRl3LAcoi2oAUYTrc+f3igWbtqanOW3n84ranfFl4JkgKSRmFAn/qbtB9PTEBTFdg4IPz/ANQyo2emctImSElORVqD1DEeUVKFlbbpJpYKVLVkxt6cIMVQ40FKVJmpa4djFPtHddAslS5Ye2MY0nxFwIs929lGmQpS2JNxgJIwjJgcnJy5RUFTKkgBKwUhNg45RmtsbAmTkYUrSmYZ/arL5IAKUAcwI1S94JWSkq8QIg/F0yuKTxYwHPzR11NKQBjJZRKbqSA+BCTmColRWeQEGytrzAgqwhRM0SZYT3SohgokJU+YUfdjZIRLPuThyeIp2ySpsUuXMa5Nnflq7RBXUu2GE9RWpKafCFkgkFRDsAAlThw7jWLvZu21TEYkpxpBKSU5gjMEFi/nFRP2KjCtH8SUFqxrAJYq4kHMHIiL7YMlEiSiViKsIbEcz1aKJRtpHxd08Db5wodX1LNhKNfeI5ZQogzO6Gygs9qQWTZL8Rr4RsMojpKYS0JQnJIYRX7ZqFEYEAE5qu3g4jhhjqPRnl5VFPX2q3ewLMPr1iFZxKYAkB3SS+jEAwKmrAcLStLXvcfWGy9pjtDh7x4gjX5R0cxswYU91VjoSSQODF4ZN2XTLA7RCSc3Slm5d3WJZAQPecG7FnieXSpLEKCmz6aQEWz9kSackoKmU3vKe2bB/OIxNBmYlpwse64bV/1zgivUlScJw53Jblk45iEmbhASzgeTesEQzagkn3FDlcHpl84eKYHCQ6CQRY2bmDDk1WAAOgpdrW9LiCe4nFYDnlnwe0aRWpQsDCCmYQXF2I6DhBVTtaVThPaqIewsT1JPWGpkCU68Tpa1sumkNq8XZBS3dWSAAw5FwSbZmCPRtWmWSQbnUD7RLTz5OEpEzPj/AKaM4nZcpanCAlXFJwnLVnT5gRGnZC0+5NJAzC0uPNLkeMFan8CCgBCkkO5y/wBDyhyZSgoWZAGQL34GMljnpuZZIHxSji9BcRpdlzlGSFKKnVcBWfAfeAG25vPKowFzcRJcISkOSRdR4ACwcxhts+0qpmhpATJToR3leeQ8BGm3roFJnJmKBMpMooCgHwqUXUVDQZXjI1m7MvsUGSXU4xTAbYc1KUMjaCp9k+1iolMmpQJo/Mnuq+xjo+wttyq2SJspwHIuGKVDQxjdzdxJS5aZ9T3sRdCDYFL90q4ki7Rq6KSJc6o7IAIOAMAwE0Bi3LDhfpBFwiZiAfx8C3zinqZ637vugtlmM7kvfyg+bMwS7a2H79fGAkuUMWYlwW4Z6wQ6X7nu3+NiBlkQHOh4w9QUQCFWIYJNrj0iJEt+AHFs3t104wpIFgkFy+K3yfh4xpEsqSpTPZjxt4cfSJ9oJHZkscwzFjbp4xBs1DP+7lh8r5RJXzHISHYa6QFSuYs3WjEkZlSbs+hsfnlCm0Mo3BKAQ6SSCCOmYMGCSSHDKAF34/bzgeZTpScgWNgMjz0BD6RBTVOzZmP+FMlKDe6p0nzNos93aealSjNQZbBh3gQXzZuAHrBE+WJiruwGlu6+mQ9DB1NT4ZbAlNntm58OA9YB/wDzco8SOn3iCftCm95SsF2e4v8AKEVEodSUr4khvIj7QPMopSgxCkvyxJ9Ion/DoXdE5JHUQooqvdhTtIMrC5fvtfp4QoDakxQKus5FzdSXB4ZXBtFntCUSB/EKGPJj1eKmdPCPeCHdnul/HKObohm0ZCmxKF276XB4FxAszZ5KbpC21Sx/V4uJVQmy8TDIuxfLXxhIuFNhU9wx+14CtkyO64mKQeByAHIxZ08ohOL4lMHbLg/qfGJJUglPey4Kv4XyGsEU9UghkqBbNoCpWgObWFm/efHKEq1gSD8Jy7vQfaPa2p7wSl1BnOIA2HkT1hqKsJUMSWfvC7v4H6RUSz5ZKAcKVNmbj5eGkToqUqOApUHYONbWuPrBFKpJYpKgC5w/OxuInm4RcZ5Py1ioAMoKWmWPdR3leB7oPVV/8YHmrIUoKFnctfO+Qf5CFPxYlGSpwogqAYkMMLEEuxHjATOq9iLgg3fhhUx8jAHoKV90ai/PjfS3SIPwwGSiON/C7u3nEFsQ7wKuCrH1b5wfRUONRcqGvI8f28BMuSEJlYS68YZQ1Tmp+Iwv6RHtdSyUCX72IPcZak6slPDjDzPQlS5iyEy5YKQSbW94vzLD/ExyrfT2qIJw06BjwqR2vxMr3sHAHib8oaRu6reoU6MU6ZLAIJSCoYlpBZwnNjHO95d9KVTmnRMlrV7xBCUKGuJL+oaMps/YldXrdCVHIYi+WQudI22yfYOpTGonNxCbxrUnZu+yjrPa7UqMu8lIlF0AIs7YQ4e7A2h9L7aKlACWklnN0qck5k3zz840e2PZtQ0mEMZiy1ieOLhyST4RWzd2KPuDsB3kYz3jZ1KA80h/GEsqWU+l9uEw2myJax/SojycRptk+1Kin2mKXTqP57pfkoWHpGLrdwqQ+72iCz2LxR1u4E5F6eYJg/LkfIxeE5fQdCqXNAUiYlY0KS/qC4vHs2nWnJzq4L6efzj5v2PvJU7Pm90qlKyII7p6j7R1zcr2kJqlolzDgmHixSr+02IPIw0bb2mlMnvHRyeo+0AS1zMTJUSDfvAG3Wx9YtSxBxZK56QOvZqSQUliP31jKoZ9SgEd05O4bobPePZUyURw6kg+L6w5VGt2woyIfQ9Rx84jRs4soEaW1D9P0gC1SAfd7otpw6RFtGWCkG4U7pIOXqNGhmzVHCU5NZm45xPVS1EpIFh++MFV5xhu9i4hSc+mt7amHYyMJUhQLZOC3gbxKmWTkC7MdDno8IYgC/Q4gNcuH1iojNMg3UQ5vcB79YUKVKz72FuRvCgCdpLNgD1Hy0MDS0MDYFzkf0f5QNOqgtQU+E5EKT9RbxeJZYVmpLgXsX8tfWObo9TQosbeFs9O79onpdnIWLp1sp7/AEhtGntS5dgzv+o+RizmrYRAEuamSAO8RkCXPmYHEixJAOK7j9gxNNqMbdmXSM2YxEJeIHEkqLd18/v6xpA8xGEtjN8goBTg55sR0eGyKQEMWSpwwQbX1YwX2WEfERZ8d78nvHk2jQGICkjNx+bpAGyKgZZqFjxj2bOYFR6CI6eSAAcydfmW0gfaMx1ACwAf9/7ioFlycRUoWIDvqLeRfrDJYVhb3w1sQxAed/UxMlACkl1ENd83+3nEiUKBsGx/vLMNACqlXwlCg4+AuP8AqqGS50uUlcztcCQO93cJboSwPQQUtBQPeDguRz8M/KOM+0Xe9U6Z+GkGz94jU+EJNlD75b7zayb2FM4lgslI+Z4l7+MajcP2RAtNq7mxw9b3+0Wfst9nSZKBPnJdZukHTn1jfmqEuTNmnIY1+CQw9Ejzi5ZalSTal2UtKDMwAJQFlKAMglHd/wDoKMXEurjGbFqyTLRqSAepufUmNjW0AQkrSohg7GM64VR727LEyWuYl+0GFjwYKST0ZRfo8YuTNCiVAMkqLA6IT3Uj/qkecbr8c9sxGO2xQLE9XZoJCjiAY2JzYgEM7lsw5jc5ZCrmYiSdYimVKUByWi1o91J00OpaZQ0sSr1aLKm9nNO7zpkyaeDhI8hGpj97o2wdftOVUMibLxpyxfEOYP3ig3g3Un0BCwCqSpilXD7GO90W6dHL9yQjqQ/zg7aOyZU6UZS0gpIZvtC3GT6bb+6c1yjdDehFVhl1E2d2mUuYku/JQ/N842yNkVKBiQtM5PN0KeOP72btzNmVNn7JRdJGl9OBEdW3L3pFZIwzPfQACb30SfFmMNe8P0Sr3gnSn7RM2WwviDjNrcYLpN7lKyUhXzi0qCtgO8nCGuAxA1LggwINiyZqmmy5Z/KpCSkvnmC2UYVdSaoqQFlOjsOf6fOPajaFhhYccTi3I5Zx6oBMthZ8umno0ByyPEaHMvnwgIVzZqWusBtUhafNPeDwTs7amNWE4crkH0KVXBjwS1EhwXOr3YeRtCSLgqSDqHZw2Rux+cUWSqcflB9IUeSKgq0y4H7x7AUHYB7hidAQPsYSaW7uQQMwb+jH0MTCSq5YEDLCX9DE1DTldy7PkfsX9I5uqTZySxxEm+vToD5xPOnYUlWegEPEgJ91784BOKYooWMOHJlA+mcEeUU9je2p58snieRMxTDe3A5/eIRTgKZw3D9IkmUSiQyuVrFuY1iom7YKDNiGtsurwloQvug3Taxy8ICk06g4LpDfvNwYmoyySXtk/AawBE1sJdzZg36c4rppUEuF3JyUHHE5sYnqKdKlhQBFmxBx6gxEnECylA3yUxtxBDaQHqWKbghyR3eDXLQYhSVAAFikMGz8jeBpAxOAnCGIBcEeWh8IjMpYAwYZhzJcP4O8VGa9pe2hR0ilBQxr7qBq/Fjw+0c29mG7v4ieZ80FSUd9Vne9h9fCH+2HaRnV6JAJwoSHST7qlXPo0dK9l1AiRRpKiEqm9+/5ch6CNdRO61sibhkYynCcLkMRcB8jFHvzWdhs8pe6sEv6q9AYvq8uEp/MtI8B3j6JMZbf/Y02twSJJTilpM4glnJIQkPoffN+EYym+ve/jlYz3s8UZtYOCElf0HqY2m+NaoIlykXXOWEgchc+DtFT7Nt15tKJq56cC1slIcHuhyTYnMn0giVWiftgpdxTSS396inF6LbwjeWtyfPukXNFsmXJQ62JAdSlZDzyEMpdo0tQSlBSpQ4Ag9RYPFB7T9rmXKlyh/5CVK/tS1vEn0jNez5Sl1iGySFKPTCRfxI84nNGy2rLMhQucJfCfoYdTlak4gkkcuMLfxZ7KUlN1qmgJHgR9RFsZiaWmdR7stNzxP6n5wRXor9DBEuuiXZtdLq5IXhsXF8wRmxjO94z1SkOopJHg+Z4CJrjcVNvjsVFbTKQQMQDpPOOO7j7wTKCrwn4SUkHVL3Hhn4R3mTsVbXWkHkDHD/avsU0td2gyUyrcdf3zjWKV1+n3/ln+Ygp4HQjiOUXVDXyp4KpTE5PbXpyjEbm7uIqaOWuXOWlWSgWUl+h0jZ7vbH/AA6MBKSpypRSGBJsLdIgJrHKgE6M3XyMQFLoN2IN+fKz68onmUqnKgxLuGY/P7xCEYgygzatmTpf7wDwkqAPHW+tm8OkeABI7uZLG3LgNfCPJgJQHZknj4c4kWGSlKbh88xfzgJqcEJtreFEdQSCAnT/AF9DCigNTjMG5e1vUc4mlTlOEu51J+TiK1KprgJNsgxcDLMG8Xf4cBj8WT/OOTrUqUvf9tFXUqQHBOZsSCQ45wbKrxcKSpDP7w0Gr5RUVM4YsSEFOK1si+rhw/URUGg41BVlANkx/wBQpKlqUWLXe9wB0b6xVypoDM5IOarN/km2fGLLZ6VlSTiJSQ5di3IKEBMmtLhLF8jpfkDp4wQpIwlwGyZolmBtfOAtoYiUhLgD99YqBhSsnukpBs6dAD4iGzAoA4khZTqoAatmNYkSrGAHyfjx84cE4vdDkn3n+bXBgBlSQUhlFBz71x5wbMpLA4mUBm3q+ceEMLXve2RHFrl4gqKgIlzZpPuoPyPyio+cNq1hn18+YoucagD0OEegjvNHIZEtI0SlI8gI+daCc8xSuJfzU8fQexZk41aUFA7JsQUx/K+eWbDD4x0s6YjVlP8AFSNEIJ8SQkegVAuye/NqJvFfZp/tlhj/AO5XHtRtHs+0UBiUVYUjkkNfliKoA2dXKlSkptZyXzJJKiT1JMY+f200ShGY2duOmnqvxEmavvOJiV97EFXPesQXY3fKLmj2qFljY+hg6IMl7Qd05lYiWqSU40YhhUWcFsjoQRrxj3cndP8AAylrnqT2ih3i/dQgXZz5k9OEa2Bdo7KlVCME5AWnNi+fGxiozGx6z/kK0zk/yKYYZf8AVMLuryv0wxZbW2vSqnpop/eVMAUBfC7nCCQXBLOBllyiz2VseVTS+ykpwpcqzJueZvw8hFfK3PkCqNUca5pLgqU4SWawAGQsHdoAHereP/jpKEypAZTpQbBCTmxAuTrzveB/ZtUiZJmLJeaZh7QnPiPC59Yqd/8A8RWz5VJJkTEpSSrtFpKUqVhORZgkB76kxlNkyK+iqBgkzQv3SnAopWOBIsRzBhlOOFjc74bVq5VSlMsqCVsJQTkpRsx5vx0jNe1/YhRRyitWOZ3itXFR7xPIPkODR0eSe2m9ooMiQ4D5dq3fL8EB0vxKuEY72tuaNKlZqXYHROEsOup68od2Wcf78/na+2gHsXqCuRhxEMR9uPLhHSqsFgoKw3ytfz5COXewaW8mab2UEjxeOpVRdYSPGLe2Z0EUVAJLXNyUqwl+ht6w6UCQVAsRniDF+ozj2YWYFyWe2g55GGma3ui76288ogKkME95Hiku/UwYJaPeAD5xWBAZwwL5MeHgYMpFFnJ1+V+EUAbQ2vJlLwzZqZas2U9xkGtyMKLNdXKOaknrCgBacJmpBUEk6toesOnTsIcAlrACFJmHC5ThPCHpUwuescnVSr2kpQKCX5+6oeJdJiKYpQSCO7hVcnu6WuHSevOC6vEks6VP+YMGvZxAokpBLCYgF7guk+EQKYylNqwHBzm4ULeYi3oKpKQlGBQFgDmC/Mc4rJVM5xJKVO90WPlkT4RZbNmEBQOK2QIA+WcUGTCLvkzfeK0FjjcuCBhD4T4GC6lWH3XKiGN8hxANoGnzSlAcBan+Lu+HB4IVPVK7S4SEvbMEedjBH/IIxYFWJ4hs+eTwOgpZ1Ogq45eBFoll0bnEol7MR9Yoln0wVkWazEOP9xzr2xb0ppqU0qFfxJoYtok5nxFvGL3fDfGVs4KWpSVLV7qEm7/1DJucfO23dvLq565s0upZfoNAOQEdMZtjKh6BdzH1NuRtETqGRM/oD9QGMfKsjuqHOO0+xzeHFJmUhPecFH9qj3vIPGspuMx0+ZsgEu5veI1bDHGD01Qcg6WiaMKrZex0iJp9WpBbspik/mRgPoVBXoYLitm7dQlRDEtZw0RU8va0olirAo5JmAoPgFgP4QXFedsSVhl5HMKS4+oiOXRyv/DNMrkhXd/6KdPkBFFo8KBCZydETRxBKFeRdJ/7CGnaqR/MC5X96WH/AGDo/wDaIDBAe1KlSEBMv+ZMOCX/AHH4jySAVHo2sGSlBQdJBByILjwIitp1ha11BulIMuVzDsojmtYCRySOMUPlUQSlEhPupAK3zOofmpTqPQ8Y577bq5pcqXyWs+TD5x02nklIc+8e8rr9gGA5CPn32sbe7erm4S6UtKT4e96wha2/sHpCKNazkVn5fb5xv0TSFYjkS+uUVe4exvw2zZKCCDgxKAzch/PSDaeolqzWQ2aVghvGF7T2erqHJYm58PR/lDuwuylPxAGXgLekGpkIJxDUWOY8IHFIse6x8fofvAQTFB2Dnnx8A4HlB0xH8O2EgAODk2Zygc0zLQ4uNWs0FzwSggZm8UU4XJPvAp6KDetxCgpck2sfEP8AeFFRNPqk4XBcZ2Pl6xXpmuGJdyHcYWT8iY4RSbz1lKrCJpWgaLuI1eyvawkgJnIUhs1IuknpHDl6bjY6QpPwp7RFyxIt53sYdKlKN7ENmk3y8ortkbzyZiSqUpCw2QUx8RBS9tolWUpKQQ7k4WHXJ4jK0oFIUosghSdSOMFVMxsg7XYZ8owG0/axTSQcJM1T6WDclaxktre3OaXElCEPqXUW9BG5KzbHXUzO0BU6kG1lBujaGBNobelSQfxM2WkpFnUA46E5x877Q9oNVNDGdMbhiYeQaKOdtFai5UX46+ecamFS5x9A7S9rVChKQgrURnhDDXUsDeMVt721zFDDITgawU7qb5D1jlalE5mPAmNzCMeQzaG1Jk9ZXNUVElySXiDWDqHdypnD+FTzVjiEFvPKLQ+z/aAAJp1gHJyn7xuWRnVZ5XLTWNHuxttVLPlVCNDccviEQ1W6NZJR36aaBxwuPR4qqaZgJStwDnyPGLxUfWOzKiVUSkzpZ7qxicfXnEkkOnFLUFjQpIY/SOGez/f/APBqMioc08yxv7r2cciM2jqW0amTLUhdPMMvtEd1aU4kAEhCQANbrVqBmcgI5XHV03Lt7tzbVWnuok4U5FZGI5aAEahj1BjMf8/NTiBlAqcEZgYSSwLj3smAcnFyaNadqVaT7smYHAspzklOQILuJistQNIfO2nLX3KinYKISLBlOopBYsRdI4+8njGZvbTO0m8UtY7xCSGJu4vex4MxuB6FrWROCmUkuOPT9RE0/dWjmLUlCglYLKSDqMWY8Fjo8V8zcabLxYF9okpskkh1Ad3FfJ2JYXbmXtv6JItE1JGSiOhgiVtqYnM4uo+0ZSb+IpWBlrWganEVMAAS7m57xAbTnCpt5EFRCwUNrmMuIHIjwidmmukKlTVN2ZQpXxS1FJPUpIJ8XizlSg4QkMiUAANMTWH+KfUjhFbsdhL7UXxWRzf9+QMFbT2vKo5BmTlgJTqc1KN7cSTEVVe0HekUVKog/wAVbpljmdegjh252w1V20JSC5QhQXMPi58SfrC3t3pm19T2hBLnBJli7ObNzMdh9nW5f4Cl7wefMGOYWdibAdAH9Y30zWznzMCGDPkkOz9IpACmxK0vdpicSeGcEoOhuCMn+h+8JEvD7qmys9jbgr7xIA5VImYUsnCrUy15aAs/CJaWpmlQSFhR/LMThU3FxD5gAVi7NJUCWIdJFm6GHUUuYSMK5gbMTEguH0UNWgLcpt1tAVUQJgSksc8zm3rYZQfr0hk6mSrMB+OsBWCrXoQeqQfkYUSq2GNFqA5sfmIUUfPpp8csYx3k91X38orFhCAcRDRT128kyYSeOp+2UVcycVFySYzj6dnbvl6+5qRdr2tLQp5buMmP1gWu3gmzS6lE9SSfWKx4Tx08Y4XK09c0nMkwyFCAisvIekRJ+FVmQY324239n0qkmZIUmaB/MWMYduGnhEtWY1WbuezGsqwlfZmXKPxqGY5D7tHYN2PZjS0gCuzTMU3vzLqfp7oHSD9n72081KVSZqS+YSoD/wBTyjTUynAJL65N0jncrXSTSprpCUqGCymbuqa3Q2hsueSSD3rd1KgxJ65QTNAWXIFzbW3Qw2XJAQQh8XADLo+kYa2dJ2mAkdonCMmNx5jSK/b26NDtBBEyWnFpMQwUD1F/A2iTsGFiyibta2tjaJF1ARMySGyzD8S4tFl0WRwrfHcads9TKeZI+CaBlyWNPl8obur7QJ1EyD/Eku6pajYjlw6ax9BCSmfLKZqQpK3dKmIw/URx/fL2S4VrXRKBS79io3H9pOnIx1mUvFcrjrprN2N7JFQpKpSJKpiQ573ZrChi+Ekglio2GZ5PF1TVQQoJTMnSQGARMQFpuQxDXOLCoA8Tne/zhUUy5K2UFS1jQuDF9sz2j1shh2mMYcLLv3XyfNvuYeJ5O5rkJmpuiVNXMxdqZCyk4CzWzJKiSbXCWPCH088JWwnT0FRHdmAjvZM4cd5kJyYBKjmqOWy/bClaUifShRDupKyDmSGZgGKicjmYPp/bNLltgROCRcIUUEA8nyD8AM+jZ1Z8+fhdx1uhNSClM1KVi2JVuCnZjoyWDXxHJonrd35EwHHLT1yPH5xyeu//ACAWf5NMBwK1v6ARjtu+0uuqgQucUIPwo7o9LmJ477Nuv7y+0SkoTgBExctOFEtGQLNc5AAMPExxrebe6fXzQucSQ7S5achyA1POAdibu1FWppEsqHxTC4QnmTHYdw/Z7IoyJs7+LP0mM6E8kjQ8841qRN7VPs09nZStNRVp75bs0H4BxIzCvlHWfxYSpmd753bSPJVUiYHSQWs40JhleMgwbiwPg0TsOqZqVdef65wGtIa/QDK3RVvKJZky5Gdhbh/ifvCTTFSQ3HyHQxaRBLVfPC9siPuIt5KGDOT1gCjlhBOJ/wDqwbjwg4TgQ4IPSMqD2iu1ypIOoDjheKz8GVPgWlbcDeLasQCALsLkh9OhgNKUnEB+UNk9uOrxUU9ROmy1EGXNPBgYUXSErADKW2lwf/oPCij5AhNBNHs6ZNLSkKWf6QT+kXtFuFPUWmNLFne5vFucndJjb1GZaCaXZ65hZCSr5eeUbmTubJlZgzCOP2g2dSlAYIUnwaM+cvTr/wAbO2RlbpqSxmm2oSfrGzpNkU0pIwhBJGSElavEmBk0ExbBiAbORGgpdkYUhKyosMkjPyv5xre18ZLwo51CVEBEkXyxH6CwECTt3gcQSkK4qZkJ6HWNhIkoVkkqI+F7D+9X0ED1+0JctPe/itkhIaWk/UxNNMCrYagXklRIzW7AdItqH2j19IMBWmelmZQuBlmIdtPaq53vME6JSGAgOlo0FQSTgCrFTaQ0xw2Ow/bLJUUpnYpTG+IYh4EXEbzZm9MiY5lKxpI7pSoKtzGYvHz/ALX2EEKOF1J0LM8V0hEyWp5ZUgjVJIieKPqCmAWkqBtzuOjHKPUzUF0oAD5g5vyBtHDt3N/toSiAU/iJf5VA+bjWOgbE9o1OG7ZMySr8qu8l+RzEYpG+/D4UltAw/fWKiUhT4WN34KS/zh8veaXNA7BSJmb3v4a5xOKyWpxhUlr5cGc8YDObY2HInhpslMxhcjS+gNxGP2x7IZK1FVOtUtJD4Vaeej846kJQViKVBb6H9vENPs1RxA92zAEunyN41LYl1XF1eyCc7CdL/wAkkeoeJkexKsu8yQAMy6vtHX5eylpWMSQ3EG1uIMET5xSgsCSdOR/SL5VnxjkNJ7F5pLTJ4A4pQW83+kaPYvsqpUNiBmrF8SjiT/1t8o2iJUzC74nuxsRd2taPRVhymZLUAQLt9RDyq6TUCEy5blKEkDCkSwz6e6bR5TbQAOEgPiBDgoPAkvYkPEcxALpBxMde82QbiI9DuAkYnDFi7HjhVeIaXNIkABgeN2fgI9qQDcnLQj5c4VOv7eAtDauvSnukgKIJD5eJ0vBAq5mNNmTlYB3HQ3j2TLZiFFI4OQ56GBE7QUADOlP/AFy7jWCKWaiYB2S3/pIv4vFBUqoWSQz3yIa3XIwSZIBsACc2HCIZdOlJfvDxtBAmX46QRWTKtaFYe6vQP3SehyMSzpiMIKwRitxbxF4SpRGJmL5aF/GzxBgZIcKCnc6We+VsoUiUS0fDMseKvvCiGsoUkh0Y9QcIPyhQHP6bZYKccsAJ0CC1uBi5VSyRJJBF9Tm4jN0FaqnW2cs5jhF1WUaZjLQbHPgev3j5vWX1dPfPqm4OoqmXMlhQSk6G3xCJpMwFxYtodIpaOcyiEghOtrPBZJCgodDHo9PPa2bin27MmCaQxYMpGEWPEHnE6doSlyym4mZlKbE8ieEWM+fZ2eKidsyVjUtrqzvHo256Brnh8J73/wCqXl/mdYjre8jBNWlA+GVLDl9HhGUp8AOEaIlB1HqdIttnbsTjcJRIT+ZXeWY15SOdjnk2WUkghiOMWGxNizp609lKUsAhyBYX1JtHUNnbkUyVY1pM5ZuVTMn6ZRppISlkjCnglLCHkxWGm+zibUEGompSBolN+g0i/wBmez2jki0nGfzTL+kXs2owqAAF7PwOkMXVLEt1J1Y9OMN2sKyr3ZkMQwQwdkjTpGd2xuSMLywlThxxIjXy5V/6k5vqkx4qUcJw3CS6S+mojFwjUzscc2huxMQoFGJGIOkizEaWh9DvTWyAl1dojIhefR47CilCwQEjCoOm3uqimrt15Ki6bYu6ojILHI8YasXylZii9otMVvNlrlKB7xBcPzjT0G8aJg/hVEtYswVnr+/CMxtXcFQGJgoZL5j80ZWr3MnSnKQpJSe6Q90+EN/c1vp3GnmEoTiABOYBcQHtCYpBOEuDcuMQB4MNI5ds3eWtpkggiYkfCsX53F3g3ZvtSSpY/EoVLxl8V8v8frFl2zcdN9LrElGIpILt3D6sYmlVSTYLSeSrGKuj29TTiQmYFZYT48Re8FVFBbC4te4CtQw45RU5FzJKS+JJDhiR9xDqeUEJLKKuD3I5PEVPLZHdUUl+6AcxZ3CoPpqckDGxL3IDO36w0bA1k7AQAVO2hHyOcMn1AmJCCkLJ94LDE62h9dRlayzEDLELW5i4gSnkKSoKZRA/KoKDdMxAOFOlHuKXKN8+8mDNnGaFXMtYOahY+QgSXMKVLScIfg7vyBtHh2iAQUpSCQxCgUnzygaaMTIDriOzc5nmRn0gGhqFEF8TGzFj5ERLVzVEjDZn1b9IsZ0kE/AgBKip9T3gOsSIqD8SWs/dOfhAaZtmKSFPYkM/lDOzOIY8TDiH8iLiKi1lbRR+cD+4MYUVK5SwBhCiDfMH5woaNucVeRi22D/Ij2FHzvV6e30uxif5YhszOFCh6Pu7+zyBZ0KFHrxc6tN2s1xcj34UKOd7cxqYHrf5srqYUKOkcq92hmeqYlrPj/tj2FHRzqdGY/s+kRf+NHX6x5CioM2b7nifnAVXlN6iFCgGL+P/APmIbV/yB/b9IUKJelx7c0o/dV/d9IyW1fdV4x5Cjlj27ZdFu976PCOtU3vp6D5QoUdPdzXtb7g6H6Rc02Sf7RHkKKwrqf8AmK6mEj31dPqIUKKgHeHJMRn+T4QoURotke5/kflFqfdhQosSmUkHaQoUVEc7IQoUKA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156" name="AutoShape 12" descr="data:image/jpeg;base64,/9j/4AAQSkZJRgABAQAAAQABAAD/2wCEAAkGBhQSERUUEhQVFRUWGRsXFxgYFxsfHRsXHRgYGBwfGh8dHSYeGxojGhgXHy8gJCcpLCwtFx4xNTAqNSYrLCkBCQoKDgwOFw8PFCwcHBwpKSwpLCkpKSkpKSwpLCwpKSkpLCwpKSwsLCksLCwpKSkpKSksLiwpKSksKSkpLCkpLP/AABEIAMEBBQMBIgACEQEDEQH/xAAcAAABBQEBAQAAAAAAAAAAAAAEAAIDBQYHAQj/xAA/EAABAgQDBQUGBAYCAwADAAABAhEAAwQhEjFBBQZRYXETIoGRoQcyQrHB0RRS4fAjM2JygvEVkkOisghjc//EABkBAQEBAQEBAAAAAAAAAAAAAAABAgMEBf/EACYRAQEAAgIBAwMFAQAAAAAAAAABAhEhMRIDQfAiUbFhcaHB0RP/2gAMAwEAAhEDEQA/AOkU2wlG61W4D7x7V11HRh5q5aDncuo9BnGA2vv/AD5gPfEpPBGfnnGAq5qpqirXUkx5cdV68/TuGvu6wn2i/jKlFNRyycR70xdgEjMsL5cY38tDADhGH9le634en7ZY/iTb9EaDxz8o3MyYEgk5CLJN7Yt9gG1dpIl4UqLYs/7f1y8459X7qTVz1TErExKiVOCAp9AQbW5cI2e0KKasg4QQXxjFmlgQAMsRIwvpfjFZOk4ZeNaFBYUDhAwk43CJYw2JBZzGmWRrtjVCUd6STchym+dj3bD9TD0UQl90odSUuChVze5INne/gI1KK1TTFSysJlggE3xrDAhH9OI4X1h9PtOYpSkns1soS76zGcpFi5Gp5QVJuvsvCgE4nUx72YGYH18osJ00qJSRZOWG7t1A56wXgZBAIxN0/f8AqKwVRGJLOQbkW6XDt5QiVNZZTwuzuCNdc2HOPKic4/iJDOxxpBT1HLxjxNQMJPeSHuWcP1TBVLT90kKDkAi9j+nhFRS1O79OsnBjlqfNBcP/AGnSLCnpTTScMkJWsOe93XL3J9B4QVKpSlRUpKQdCPXLh0htTOEwDs2UkWLfWKioXvTUI/m05SOIBUPAjSH0+98uZYpQrTP7wXTysCVDEUWYDLnbQeUeKoZS0ETZaVqIdyACR/iAX8IBfiJEzRSDxFwILk0qs5cwLA8DFOrddA/lTZkk/lJCgx5ZtFvRoVIlhJKVzLvcBzxD8LCAfMVNZiknpFRtKhE095akAAgML4iQ55hreJg2q23MlgqVLsOAJ+UQSN7ETLMgngSx9Yig5W7oCZCApKpctapigoMVrY4E6jCl2uYp5Oza0MAlQKy2hSFLUVLVqAlKQEjrGuFXJV8KkniL+UTyKfFeWt20NorKh2F2s6bMSHTKlqwY83UB3uVjbIPGgFJOQe6UK6hj9RCSqaj4HGrNnDxtYB8QZoAHaW1QlJl1AKBMSUu+hsWIfjGI2zuekgqk/wATI298No2R/do3m265KqeZhSVlSSkAB7m3pn4RQfg5iWd1Hkb2SAAyr53cGNRKZu7uzKp8GAzFzTgxpUD2bK94C3wsS+eXGLvaczs0kS81KCUAknvEt5Znwh1NRzUygpaihX5XxAjrmD4mK+smJVOCSFHAHLEAOsFI1fEzkNAEV+1ESJnZzFoKgkKOYso4Rm4cnR4dIr5agGyNwws3UOIz1Ru4ixROUJgIP8YP7qClHA91yrVzAcndedJmY0DGmWO7gWAohKMKWcO+JSlEZRBtJc0HIg9DFNPNahToKJiXNiNNBBe5WyVGUs1IWTiwpEzNkhsSX7wxZl9Yvl7GHwLUnke8PW/rFGVO88xFplOt/wCnIx5GjmbPmjRCudx9DCiD59qZylnVtBGh3D3bVVVASqWoSknGskEO2SfE+jxstpVrrSJaUpyAwga5RtNh0HZygFe8bq6x5/Ld1I9WU19VvI9CAAwgapUcQcHCL2Duf0zgicphYh9HikqFVST8J6AR1cXqdszg+KQ4BtgWCWf8pY5Q6VvEgviBQ1z2gKfmIp63eSZLcLTcD4kFn6xBI3uJHelP/asH0JgSL2bTrmh5SpYQ4IAGgvmP6uEN2VsSXJUooSE4i6mJYq1LE2NyPOB9lbxJmKEtAKSQSxSzDU6QdUTVJsnJs2e/hw+cSLUU9TzCsJyyNrtrp5PHs5BIxOAkvZQ9NCHiOaCo4WS1ne12zcZE9I9kyAVd0kE6FiOHXzjTKNEkapU7WAJI8Ab+USU1CVucZcM1jble484Kp5SynvKFicLZcMxeJaeQUk2AdgADZ9TFRMuaEJKjpYcz/v5RXy5rg5l/eDgBtObw+pW8wIBDPfEHGQsOH6xFLVdygsngXHKxYwDxKZVlkpJ1uOhcfWCVVODCCMhwy4M/3jxMsHvJUpOK/EP0MKZTFksQVDPn53gHyylRdi+d31yz+kNrwLJYKbN21/3E0i11Z69dAPDSHTJYVfCX4u0RVYKZlYQop5gsOXL0hq6JCwykImEZFSQ9ne4Y8LxYGmI91xxcBX6w9FKk+6e8NbjzEEUP/BJU7FckuVd1WIeR05c4sqOUZEtsQWp3Dsl3y8h84KXRl3LAcoi2oAUYTrc+f3igWbtqanOW3n84ranfFl4JkgKSRmFAn/qbtB9PTEBTFdg4IPz/ANQyo2emctImSElORVqD1DEeUVKFlbbpJpYKVLVkxt6cIMVQ40FKVJmpa4djFPtHddAslS5Ye2MY0nxFwIs929lGmQpS2JNxgJIwjJgcnJy5RUFTKkgBKwUhNg45RmtsbAmTkYUrSmYZ/arL5IAKUAcwI1S94JWSkq8QIg/F0yuKTxYwHPzR11NKQBjJZRKbqSA+BCTmColRWeQEGytrzAgqwhRM0SZYT3SohgokJU+YUfdjZIRLPuThyeIp2ySpsUuXMa5Nnflq7RBXUu2GE9RWpKafCFkgkFRDsAAlThw7jWLvZu21TEYkpxpBKSU5gjMEFi/nFRP2KjCtH8SUFqxrAJYq4kHMHIiL7YMlEiSiViKsIbEcz1aKJRtpHxd08Db5wodX1LNhKNfeI5ZQogzO6Gygs9qQWTZL8Rr4RsMojpKYS0JQnJIYRX7ZqFEYEAE5qu3g4jhhjqPRnl5VFPX2q3ewLMPr1iFZxKYAkB3SS+jEAwKmrAcLStLXvcfWGy9pjtDh7x4gjX5R0cxswYU91VjoSSQODF4ZN2XTLA7RCSc3Slm5d3WJZAQPecG7FnieXSpLEKCmz6aQEWz9kSackoKmU3vKe2bB/OIxNBmYlpwse64bV/1zgivUlScJw53Jblk45iEmbhASzgeTesEQzagkn3FDlcHpl84eKYHCQ6CQRY2bmDDk1WAAOgpdrW9LiCe4nFYDnlnwe0aRWpQsDCCmYQXF2I6DhBVTtaVThPaqIewsT1JPWGpkCU68Tpa1sumkNq8XZBS3dWSAAw5FwSbZmCPRtWmWSQbnUD7RLTz5OEpEzPj/AKaM4nZcpanCAlXFJwnLVnT5gRGnZC0+5NJAzC0uPNLkeMFan8CCgBCkkO5y/wBDyhyZSgoWZAGQL34GMljnpuZZIHxSji9BcRpdlzlGSFKKnVcBWfAfeAG25vPKowFzcRJcISkOSRdR4ACwcxhts+0qpmhpATJToR3leeQ8BGm3roFJnJmKBMpMooCgHwqUXUVDQZXjI1m7MvsUGSXU4xTAbYc1KUMjaCp9k+1iolMmpQJo/Mnuq+xjo+wttyq2SJspwHIuGKVDQxjdzdxJS5aZ9T3sRdCDYFL90q4ki7Rq6KSJc6o7IAIOAMAwE0Bi3LDhfpBFwiZiAfx8C3zinqZ637vugtlmM7kvfyg+bMwS7a2H79fGAkuUMWYlwW4Z6wQ6X7nu3+NiBlkQHOh4w9QUQCFWIYJNrj0iJEt+AHFs3t104wpIFgkFy+K3yfh4xpEsqSpTPZjxt4cfSJ9oJHZkscwzFjbp4xBs1DP+7lh8r5RJXzHISHYa6QFSuYs3WjEkZlSbs+hsfnlCm0Mo3BKAQ6SSCCOmYMGCSSHDKAF34/bzgeZTpScgWNgMjz0BD6RBTVOzZmP+FMlKDe6p0nzNos93aealSjNQZbBh3gQXzZuAHrBE+WJiruwGlu6+mQ9DB1NT4ZbAlNntm58OA9YB/wDzco8SOn3iCftCm95SsF2e4v8AKEVEodSUr4khvIj7QPMopSgxCkvyxJ9Ion/DoXdE5JHUQooqvdhTtIMrC5fvtfp4QoDakxQKus5FzdSXB4ZXBtFntCUSB/EKGPJj1eKmdPCPeCHdnul/HKObohm0ZCmxKF276XB4FxAszZ5KbpC21Sx/V4uJVQmy8TDIuxfLXxhIuFNhU9wx+14CtkyO64mKQeByAHIxZ08ohOL4lMHbLg/qfGJJUglPey4Kv4XyGsEU9UghkqBbNoCpWgObWFm/efHKEq1gSD8Jy7vQfaPa2p7wSl1BnOIA2HkT1hqKsJUMSWfvC7v4H6RUSz5ZKAcKVNmbj5eGkToqUqOApUHYONbWuPrBFKpJYpKgC5w/OxuInm4RcZ5Py1ioAMoKWmWPdR3leB7oPVV/8YHmrIUoKFnctfO+Qf5CFPxYlGSpwogqAYkMMLEEuxHjATOq9iLgg3fhhUx8jAHoKV90ai/PjfS3SIPwwGSiON/C7u3nEFsQ7wKuCrH1b5wfRUONRcqGvI8f28BMuSEJlYS68YZQ1Tmp+Iwv6RHtdSyUCX72IPcZak6slPDjDzPQlS5iyEy5YKQSbW94vzLD/ExyrfT2qIJw06BjwqR2vxMr3sHAHib8oaRu6reoU6MU6ZLAIJSCoYlpBZwnNjHO95d9KVTmnRMlrV7xBCUKGuJL+oaMps/YldXrdCVHIYi+WQudI22yfYOpTGonNxCbxrUnZu+yjrPa7UqMu8lIlF0AIs7YQ4e7A2h9L7aKlACWklnN0qck5k3zz840e2PZtQ0mEMZiy1ieOLhyST4RWzd2KPuDsB3kYz3jZ1KA80h/GEsqWU+l9uEw2myJax/SojycRptk+1Kin2mKXTqP57pfkoWHpGLrdwqQ+72iCz2LxR1u4E5F6eYJg/LkfIxeE5fQdCqXNAUiYlY0KS/qC4vHs2nWnJzq4L6efzj5v2PvJU7Pm90qlKyII7p6j7R1zcr2kJqlolzDgmHixSr+02IPIw0bb2mlMnvHRyeo+0AS1zMTJUSDfvAG3Wx9YtSxBxZK56QOvZqSQUliP31jKoZ9SgEd05O4bobPePZUyURw6kg+L6w5VGt2woyIfQ9Rx84jRs4soEaW1D9P0gC1SAfd7otpw6RFtGWCkG4U7pIOXqNGhmzVHCU5NZm45xPVS1EpIFh++MFV5xhu9i4hSc+mt7amHYyMJUhQLZOC3gbxKmWTkC7MdDno8IYgC/Q4gNcuH1iojNMg3UQ5vcB79YUKVKz72FuRvCgCdpLNgD1Hy0MDS0MDYFzkf0f5QNOqgtQU+E5EKT9RbxeJZYVmpLgXsX8tfWObo9TQosbeFs9O79onpdnIWLp1sp7/AEhtGntS5dgzv+o+RizmrYRAEuamSAO8RkCXPmYHEixJAOK7j9gxNNqMbdmXSM2YxEJeIHEkqLd18/v6xpA8xGEtjN8goBTg55sR0eGyKQEMWSpwwQbX1YwX2WEfERZ8d78nvHk2jQGICkjNx+bpAGyKgZZqFjxj2bOYFR6CI6eSAAcydfmW0gfaMx1ACwAf9/7ioFlycRUoWIDvqLeRfrDJYVhb3w1sQxAed/UxMlACkl1ENd83+3nEiUKBsGx/vLMNACqlXwlCg4+AuP8AqqGS50uUlcztcCQO93cJboSwPQQUtBQPeDguRz8M/KOM+0Xe9U6Z+GkGz94jU+EJNlD75b7zayb2FM4lgslI+Z4l7+MajcP2RAtNq7mxw9b3+0Wfst9nSZKBPnJdZukHTn1jfmqEuTNmnIY1+CQw9Ejzi5ZalSTal2UtKDMwAJQFlKAMglHd/wDoKMXEurjGbFqyTLRqSAepufUmNjW0AQkrSohg7GM64VR727LEyWuYl+0GFjwYKST0ZRfo8YuTNCiVAMkqLA6IT3Uj/qkecbr8c9sxGO2xQLE9XZoJCjiAY2JzYgEM7lsw5jc5ZCrmYiSdYimVKUByWi1o91J00OpaZQ0sSr1aLKm9nNO7zpkyaeDhI8hGpj97o2wdftOVUMibLxpyxfEOYP3ig3g3Un0BCwCqSpilXD7GO90W6dHL9yQjqQ/zg7aOyZU6UZS0gpIZvtC3GT6bb+6c1yjdDehFVhl1E2d2mUuYku/JQ/N842yNkVKBiQtM5PN0KeOP72btzNmVNn7JRdJGl9OBEdW3L3pFZIwzPfQACb30SfFmMNe8P0Sr3gnSn7RM2WwviDjNrcYLpN7lKyUhXzi0qCtgO8nCGuAxA1LggwINiyZqmmy5Z/KpCSkvnmC2UYVdSaoqQFlOjsOf6fOPajaFhhYccTi3I5Zx6oBMthZ8umno0ByyPEaHMvnwgIVzZqWusBtUhafNPeDwTs7amNWE4crkH0KVXBjwS1EhwXOr3YeRtCSLgqSDqHZw2Rux+cUWSqcflB9IUeSKgq0y4H7x7AUHYB7hidAQPsYSaW7uQQMwb+jH0MTCSq5YEDLCX9DE1DTldy7PkfsX9I5uqTZySxxEm+vToD5xPOnYUlWegEPEgJ91784BOKYooWMOHJlA+mcEeUU9je2p58snieRMxTDe3A5/eIRTgKZw3D9IkmUSiQyuVrFuY1iom7YKDNiGtsurwloQvug3Taxy8ICk06g4LpDfvNwYmoyySXtk/AawBE1sJdzZg36c4rppUEuF3JyUHHE5sYnqKdKlhQBFmxBx6gxEnECylA3yUxtxBDaQHqWKbghyR3eDXLQYhSVAAFikMGz8jeBpAxOAnCGIBcEeWh8IjMpYAwYZhzJcP4O8VGa9pe2hR0ilBQxr7qBq/Fjw+0c29mG7v4ieZ80FSUd9Vne9h9fCH+2HaRnV6JAJwoSHST7qlXPo0dK9l1AiRRpKiEqm9+/5ch6CNdRO61sibhkYynCcLkMRcB8jFHvzWdhs8pe6sEv6q9AYvq8uEp/MtI8B3j6JMZbf/Y02twSJJTilpM4glnJIQkPoffN+EYym+ve/jlYz3s8UZtYOCElf0HqY2m+NaoIlykXXOWEgchc+DtFT7Nt15tKJq56cC1slIcHuhyTYnMn0giVWiftgpdxTSS396inF6LbwjeWtyfPukXNFsmXJQ62JAdSlZDzyEMpdo0tQSlBSpQ4Ag9RYPFB7T9rmXKlyh/5CVK/tS1vEn0jNez5Sl1iGySFKPTCRfxI84nNGy2rLMhQucJfCfoYdTlak4gkkcuMLfxZ7KUlN1qmgJHgR9RFsZiaWmdR7stNzxP6n5wRXor9DBEuuiXZtdLq5IXhsXF8wRmxjO94z1SkOopJHg+Z4CJrjcVNvjsVFbTKQQMQDpPOOO7j7wTKCrwn4SUkHVL3Hhn4R3mTsVbXWkHkDHD/avsU0td2gyUyrcdf3zjWKV1+n3/ln+Ygp4HQjiOUXVDXyp4KpTE5PbXpyjEbm7uIqaOWuXOWlWSgWUl+h0jZ7vbH/AA6MBKSpypRSGBJsLdIgJrHKgE6M3XyMQFLoN2IN+fKz68onmUqnKgxLuGY/P7xCEYgygzatmTpf7wDwkqAPHW+tm8OkeABI7uZLG3LgNfCPJgJQHZknj4c4kWGSlKbh88xfzgJqcEJtreFEdQSCAnT/AF9DCigNTjMG5e1vUc4mlTlOEu51J+TiK1KprgJNsgxcDLMG8Xf4cBj8WT/OOTrUqUvf9tFXUqQHBOZsSCQ45wbKrxcKSpDP7w0Gr5RUVM4YsSEFOK1si+rhw/URUGg41BVlANkx/wBQpKlqUWLXe9wB0b6xVypoDM5IOarN/km2fGLLZ6VlSTiJSQ5di3IKEBMmtLhLF8jpfkDp4wQpIwlwGyZolmBtfOAtoYiUhLgD99YqBhSsnukpBs6dAD4iGzAoA4khZTqoAatmNYkSrGAHyfjx84cE4vdDkn3n+bXBgBlSQUhlFBz71x5wbMpLA4mUBm3q+ceEMLXve2RHFrl4gqKgIlzZpPuoPyPyio+cNq1hn18+YoucagD0OEegjvNHIZEtI0SlI8gI+daCc8xSuJfzU8fQexZk41aUFA7JsQUx/K+eWbDD4x0s6YjVlP8AFSNEIJ8SQkegVAuye/NqJvFfZp/tlhj/AO5XHtRtHs+0UBiUVYUjkkNfliKoA2dXKlSkptZyXzJJKiT1JMY+f200ShGY2duOmnqvxEmavvOJiV97EFXPesQXY3fKLmj2qFljY+hg6IMl7Qd05lYiWqSU40YhhUWcFsjoQRrxj3cndP8AAylrnqT2ih3i/dQgXZz5k9OEa2Bdo7KlVCME5AWnNi+fGxiozGx6z/kK0zk/yKYYZf8AVMLuryv0wxZbW2vSqnpop/eVMAUBfC7nCCQXBLOBllyiz2VseVTS+ykpwpcqzJueZvw8hFfK3PkCqNUca5pLgqU4SWawAGQsHdoAHereP/jpKEypAZTpQbBCTmxAuTrzveB/ZtUiZJmLJeaZh7QnPiPC59Yqd/8A8RWz5VJJkTEpSSrtFpKUqVhORZgkB76kxlNkyK+iqBgkzQv3SnAopWOBIsRzBhlOOFjc74bVq5VSlMsqCVsJQTkpRsx5vx0jNe1/YhRRyitWOZ3itXFR7xPIPkODR0eSe2m9ooMiQ4D5dq3fL8EB0vxKuEY72tuaNKlZqXYHROEsOup68od2Wcf78/na+2gHsXqCuRhxEMR9uPLhHSqsFgoKw3ytfz5COXewaW8mab2UEjxeOpVRdYSPGLe2Z0EUVAJLXNyUqwl+ht6w6UCQVAsRniDF+ozj2YWYFyWe2g55GGma3ui76288ogKkME95Hiku/UwYJaPeAD5xWBAZwwL5MeHgYMpFFnJ1+V+EUAbQ2vJlLwzZqZas2U9xkGtyMKLNdXKOaknrCgBacJmpBUEk6toesOnTsIcAlrACFJmHC5ThPCHpUwuescnVSr2kpQKCX5+6oeJdJiKYpQSCO7hVcnu6WuHSevOC6vEks6VP+YMGvZxAokpBLCYgF7guk+EQKYylNqwHBzm4ULeYi3oKpKQlGBQFgDmC/Mc4rJVM5xJKVO90WPlkT4RZbNmEBQOK2QIA+WcUGTCLvkzfeK0FjjcuCBhD4T4GC6lWH3XKiGN8hxANoGnzSlAcBan+Lu+HB4IVPVK7S4SEvbMEedjBH/IIxYFWJ4hs+eTwOgpZ1Ogq45eBFoll0bnEol7MR9Yoln0wVkWazEOP9xzr2xb0ppqU0qFfxJoYtok5nxFvGL3fDfGVs4KWpSVLV7qEm7/1DJucfO23dvLq565s0upZfoNAOQEdMZtjKh6BdzH1NuRtETqGRM/oD9QGMfKsjuqHOO0+xzeHFJmUhPecFH9qj3vIPGspuMx0+ZsgEu5veI1bDHGD01Qcg6WiaMKrZex0iJp9WpBbspik/mRgPoVBXoYLitm7dQlRDEtZw0RU8va0olirAo5JmAoPgFgP4QXFedsSVhl5HMKS4+oiOXRyv/DNMrkhXd/6KdPkBFFo8KBCZydETRxBKFeRdJ/7CGnaqR/MC5X96WH/AGDo/wDaIDBAe1KlSEBMv+ZMOCX/AHH4jySAVHo2sGSlBQdJBByILjwIitp1ha11BulIMuVzDsojmtYCRySOMUPlUQSlEhPupAK3zOofmpTqPQ8Y577bq5pcqXyWs+TD5x02nklIc+8e8rr9gGA5CPn32sbe7erm4S6UtKT4e96wha2/sHpCKNazkVn5fb5xv0TSFYjkS+uUVe4exvw2zZKCCDgxKAzch/PSDaeolqzWQ2aVghvGF7T2erqHJYm58PR/lDuwuylPxAGXgLekGpkIJxDUWOY8IHFIse6x8fofvAQTFB2Dnnx8A4HlB0xH8O2EgAODk2Zygc0zLQ4uNWs0FzwSggZm8UU4XJPvAp6KDetxCgpck2sfEP8AeFFRNPqk4XBcZ2Pl6xXpmuGJdyHcYWT8iY4RSbz1lKrCJpWgaLuI1eyvawkgJnIUhs1IuknpHDl6bjY6QpPwp7RFyxIt53sYdKlKN7ENmk3y8ortkbzyZiSqUpCw2QUx8RBS9tolWUpKQQ7k4WHXJ4jK0oFIUosghSdSOMFVMxsg7XYZ8owG0/axTSQcJM1T6WDclaxktre3OaXElCEPqXUW9BG5KzbHXUzO0BU6kG1lBujaGBNobelSQfxM2WkpFnUA46E5x877Q9oNVNDGdMbhiYeQaKOdtFai5UX46+ecamFS5x9A7S9rVChKQgrURnhDDXUsDeMVt721zFDDITgawU7qb5D1jlalE5mPAmNzCMeQzaG1Jk9ZXNUVElySXiDWDqHdypnD+FTzVjiEFvPKLQ+z/aAAJp1gHJyn7xuWRnVZ5XLTWNHuxttVLPlVCNDccviEQ1W6NZJR36aaBxwuPR4qqaZgJStwDnyPGLxUfWOzKiVUSkzpZ7qxicfXnEkkOnFLUFjQpIY/SOGez/f/APBqMioc08yxv7r2cciM2jqW0amTLUhdPMMvtEd1aU4kAEhCQANbrVqBmcgI5XHV03Lt7tzbVWnuok4U5FZGI5aAEahj1BjMf8/NTiBlAqcEZgYSSwLj3smAcnFyaNadqVaT7smYHAspzklOQILuJistQNIfO2nLX3KinYKISLBlOopBYsRdI4+8njGZvbTO0m8UtY7xCSGJu4vex4MxuB6FrWROCmUkuOPT9RE0/dWjmLUlCglYLKSDqMWY8Fjo8V8zcabLxYF9okpskkh1Ad3FfJ2JYXbmXtv6JItE1JGSiOhgiVtqYnM4uo+0ZSb+IpWBlrWganEVMAAS7m57xAbTnCpt5EFRCwUNrmMuIHIjwidmmukKlTVN2ZQpXxS1FJPUpIJ8XizlSg4QkMiUAANMTWH+KfUjhFbsdhL7UXxWRzf9+QMFbT2vKo5BmTlgJTqc1KN7cSTEVVe0HekUVKog/wAVbpljmdegjh252w1V20JSC5QhQXMPi58SfrC3t3pm19T2hBLnBJli7ObNzMdh9nW5f4Cl7wefMGOYWdibAdAH9Y30zWznzMCGDPkkOz9IpACmxK0vdpicSeGcEoOhuCMn+h+8JEvD7qmys9jbgr7xIA5VImYUsnCrUy15aAs/CJaWpmlQSFhR/LMThU3FxD5gAVi7NJUCWIdJFm6GHUUuYSMK5gbMTEguH0UNWgLcpt1tAVUQJgSksc8zm3rYZQfr0hk6mSrMB+OsBWCrXoQeqQfkYUSq2GNFqA5sfmIUUfPpp8csYx3k91X38orFhCAcRDRT128kyYSeOp+2UVcycVFySYzj6dnbvl6+5qRdr2tLQp5buMmP1gWu3gmzS6lE9SSfWKx4Tx08Y4XK09c0nMkwyFCAisvIekRJ+FVmQY324239n0qkmZIUmaB/MWMYduGnhEtWY1WbuezGsqwlfZmXKPxqGY5D7tHYN2PZjS0gCuzTMU3vzLqfp7oHSD9n72081KVSZqS+YSoD/wBTyjTUynAJL65N0jncrXSTSprpCUqGCymbuqa3Q2hsueSSD3rd1KgxJ65QTNAWXIFzbW3Qw2XJAQQh8XADLo+kYa2dJ2mAkdonCMmNx5jSK/b26NDtBBEyWnFpMQwUD1F/A2iTsGFiyibta2tjaJF1ARMySGyzD8S4tFl0WRwrfHcads9TKeZI+CaBlyWNPl8obur7QJ1EyD/Eku6pajYjlw6ax9BCSmfLKZqQpK3dKmIw/URx/fL2S4VrXRKBS79io3H9pOnIx1mUvFcrjrprN2N7JFQpKpSJKpiQ573ZrChi+Ekglio2GZ5PF1TVQQoJTMnSQGARMQFpuQxDXOLCoA8Tne/zhUUy5K2UFS1jQuDF9sz2j1shh2mMYcLLv3XyfNvuYeJ5O5rkJmpuiVNXMxdqZCyk4CzWzJKiSbXCWPCH088JWwnT0FRHdmAjvZM4cd5kJyYBKjmqOWy/bClaUifShRDupKyDmSGZgGKicjmYPp/bNLltgROCRcIUUEA8nyD8AM+jZ1Z8+fhdx1uhNSClM1KVi2JVuCnZjoyWDXxHJonrd35EwHHLT1yPH5xyeu//ACAWf5NMBwK1v6ARjtu+0uuqgQucUIPwo7o9LmJ477Nuv7y+0SkoTgBExctOFEtGQLNc5AAMPExxrebe6fXzQucSQ7S5achyA1POAdibu1FWppEsqHxTC4QnmTHYdw/Z7IoyJs7+LP0mM6E8kjQ8841qRN7VPs09nZStNRVp75bs0H4BxIzCvlHWfxYSpmd753bSPJVUiYHSQWs40JhleMgwbiwPg0TsOqZqVdef65wGtIa/QDK3RVvKJZky5Gdhbh/ifvCTTFSQ3HyHQxaRBLVfPC9siPuIt5KGDOT1gCjlhBOJ/wDqwbjwg4TgQ4IPSMqD2iu1ypIOoDjheKz8GVPgWlbcDeLasQCALsLkh9OhgNKUnEB+UNk9uOrxUU9ROmy1EGXNPBgYUXSErADKW2lwf/oPCij5AhNBNHs6ZNLSkKWf6QT+kXtFuFPUWmNLFne5vFucndJjb1GZaCaXZ65hZCSr5eeUbmTubJlZgzCOP2g2dSlAYIUnwaM+cvTr/wAbO2RlbpqSxmm2oSfrGzpNkU0pIwhBJGSElavEmBk0ExbBiAbORGgpdkYUhKyosMkjPyv5xre18ZLwo51CVEBEkXyxH6CwECTt3gcQSkK4qZkJ6HWNhIkoVkkqI+F7D+9X0ED1+0JctPe/itkhIaWk/UxNNMCrYagXklRIzW7AdItqH2j19IMBWmelmZQuBlmIdtPaq53vME6JSGAgOlo0FQSTgCrFTaQ0xw2Ow/bLJUUpnYpTG+IYh4EXEbzZm9MiY5lKxpI7pSoKtzGYvHz/ALX2EEKOF1J0LM8V0hEyWp5ZUgjVJIieKPqCmAWkqBtzuOjHKPUzUF0oAD5g5vyBtHDt3N/toSiAU/iJf5VA+bjWOgbE9o1OG7ZMySr8qu8l+RzEYpG+/D4UltAw/fWKiUhT4WN34KS/zh8veaXNA7BSJmb3v4a5xOKyWpxhUlr5cGc8YDObY2HInhpslMxhcjS+gNxGP2x7IZK1FVOtUtJD4Vaeej846kJQViKVBb6H9vENPs1RxA92zAEunyN41LYl1XF1eyCc7CdL/wAkkeoeJkexKsu8yQAMy6vtHX5eylpWMSQ3EG1uIMET5xSgsCSdOR/SL5VnxjkNJ7F5pLTJ4A4pQW83+kaPYvsqpUNiBmrF8SjiT/1t8o2iJUzC74nuxsRd2taPRVhymZLUAQLt9RDyq6TUCEy5blKEkDCkSwz6e6bR5TbQAOEgPiBDgoPAkvYkPEcxALpBxMde82QbiI9DuAkYnDFi7HjhVeIaXNIkABgeN2fgI9qQDcnLQj5c4VOv7eAtDauvSnukgKIJD5eJ0vBAq5mNNmTlYB3HQ3j2TLZiFFI4OQ56GBE7QUADOlP/AFy7jWCKWaiYB2S3/pIv4vFBUqoWSQz3yIa3XIwSZIBsACc2HCIZdOlJfvDxtBAmX46QRWTKtaFYe6vQP3SehyMSzpiMIKwRitxbxF4SpRGJmL5aF/GzxBgZIcKCnc6We+VsoUiUS0fDMseKvvCiGsoUkh0Y9QcIPyhQHP6bZYKccsAJ0CC1uBi5VSyRJJBF9Tm4jN0FaqnW2cs5jhF1WUaZjLQbHPgev3j5vWX1dPfPqm4OoqmXMlhQSk6G3xCJpMwFxYtodIpaOcyiEghOtrPBZJCgodDHo9PPa2bin27MmCaQxYMpGEWPEHnE6doSlyym4mZlKbE8ieEWM+fZ2eKidsyVjUtrqzvHo256Brnh8J73/wCqXl/mdYjre8jBNWlA+GVLDl9HhGUp8AOEaIlB1HqdIttnbsTjcJRIT+ZXeWY15SOdjnk2WUkghiOMWGxNizp609lKUsAhyBYX1JtHUNnbkUyVY1pM5ZuVTMn6ZRppISlkjCnglLCHkxWGm+zibUEGompSBolN+g0i/wBmez2jki0nGfzTL+kXs2owqAAF7PwOkMXVLEt1J1Y9OMN2sKyr3ZkMQwQwdkjTpGd2xuSMLywlThxxIjXy5V/6k5vqkx4qUcJw3CS6S+mojFwjUzscc2huxMQoFGJGIOkizEaWh9DvTWyAl1dojIhefR47CilCwQEjCoOm3uqimrt15Ki6bYu6ojILHI8YasXylZii9otMVvNlrlKB7xBcPzjT0G8aJg/hVEtYswVnr+/CMxtXcFQGJgoZL5j80ZWr3MnSnKQpJSe6Q90+EN/c1vp3GnmEoTiABOYBcQHtCYpBOEuDcuMQB4MNI5ds3eWtpkggiYkfCsX53F3g3ZvtSSpY/EoVLxl8V8v8frFl2zcdN9LrElGIpILt3D6sYmlVSTYLSeSrGKuj29TTiQmYFZYT48Re8FVFBbC4te4CtQw45RU5FzJKS+JJDhiR9xDqeUEJLKKuD3I5PEVPLZHdUUl+6AcxZ3CoPpqckDGxL3IDO36w0bA1k7AQAVO2hHyOcMn1AmJCCkLJ94LDE62h9dRlayzEDLELW5i4gSnkKSoKZRA/KoKDdMxAOFOlHuKXKN8+8mDNnGaFXMtYOahY+QgSXMKVLScIfg7vyBtHh2iAQUpSCQxCgUnzygaaMTIDriOzc5nmRn0gGhqFEF8TGzFj5ERLVzVEjDZn1b9IsZ0kE/AgBKip9T3gOsSIqD8SWs/dOfhAaZtmKSFPYkM/lDOzOIY8TDiH8iLiKi1lbRR+cD+4MYUVK5SwBhCiDfMH5woaNucVeRi22D/Ij2FHzvV6e30uxif5YhszOFCh6Pu7+zyBZ0KFHrxc6tN2s1xcj34UKOd7cxqYHrf5srqYUKOkcq92hmeqYlrPj/tj2FHRzqdGY/s+kRf+NHX6x5CioM2b7nifnAVXlN6iFCgGL+P/APmIbV/yB/b9IUKJelx7c0o/dV/d9IyW1fdV4x5Cjlj27ZdFu976PCOtU3vp6D5QoUdPdzXtb7g6H6Rc02Sf7RHkKKwrqf8AmK6mEj31dPqIUKKgHeHJMRn+T4QoURotke5/kflFqfdhQosSmUkHaQoUVEc7IQoUKA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6158" name="Picture 14" descr="https://encrypted-tbn3.gstatic.com/images?q=tbn:ANd9GcTKezK3Zq8CNdAfPCEcPuHo9w7G-WlAKJ-rYnGo6LiVDDbiI1lTi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79712" y="5301208"/>
            <a:ext cx="1747980" cy="1296144"/>
          </a:xfrm>
          <a:prstGeom prst="rect">
            <a:avLst/>
          </a:prstGeom>
          <a:noFill/>
        </p:spPr>
      </p:pic>
      <p:sp>
        <p:nvSpPr>
          <p:cNvPr id="6160" name="AutoShape 16" descr="data:image/jpeg;base64,/9j/4AAQSkZJRgABAQAAAQABAAD/2wCEAAkGBxQSEhUUEhQWFBUXFxwYGBcYGRwdHRwYFhgXGBkaGB4YHCggGSAlHBgYITEkJikrMC4uGB8zODMsNygtLy0BCgoKDg0OGxAQGzQmICQ0LSwsLCwsLCwsLywsLCwsLCwsLCwsLCwsLCwsLCwsLCwsLCwsLCwsLCwsLCwsLCwsLP/AABEIAOUA3AMBEQACEQEDEQH/xAAcAAABBQEBAQAAAAAAAAAAAAAAAgMEBQYBBwj/xABSEAACAQIEAgUFCgoIBAUFAAABAgMAEQQSITEFQQYTIlFhMnGBkaEHFCMzQlJ0sbLRNDVTYnJzk7PB8BUWJFSCkrThJUOi0oOj0+LxY4TCw8T/xAAbAQEAAwEBAQEAAAAAAAAAAAAAAgMEAQUGB//EADoRAAIBAgQCBwYFBAIDAQAAAAABAgMRBBIhMUFRBRMUIjJhcYGRobHB8DNCUtHhBhUjU2KiNHLxFv/aAAwDAQACEQMRAD8A9xoAoAoAoAoAoAoAoAoAoAoAoAoDJcbw5lxjq0kyqkEZCxysgu8kwJOU6myr6qApujvH5YMdJhXdpYWnMaGRizxnqVk8o6sp10Oovp3UB6KpvtQHaAKAKAKAKAKAKAKAKAKAKAKAKAKAKAKAKAKAKAKAKAKAKAicU4gsEbSPc2sAo3ZmNlVe8kkCgKngHSuPEOYXVoMQrFGie2rKLnIw7LjL2u+2tqAZxn4fL9Hh/eYigMMw/wCJn6Z//KK5LYFvjsbiI8GJ0xUwfrFAHwZQBsR1dsvV3sF03rqBr+ifFmxOGjeTL1hzBsoIF1dkuASSL5b2uaAuqAKAKAKAKAKAKAKAKAKAKAKAKAKAKAKAKAKAKAKAKAKAz/SMXnwt+RlPpEZAPnsT6zQGC6aQucaOqkaJxh42DLYjOs0uUsDvbv0NtNtKA0vCOIHESrMwAaTB4dmA2uXxF7eF64mDKTPl4kSFZv7b5K2JN8MBpcge2j1QLPiT5uFobEXljNjuL4oGx8a6gN8FJOFVbkAyRqbEjRsZYi411BtUUBGC41NhMXIschaI4xYjFISyhJHjQlCTdCM197Hu51IHqkUgYXBuKAXQBQBQBQBQBQBQBQBQBQBQBQBQBQBQBQBQBQBQBQGZ45i42xWHRXVmXrcyhgSPgxuBqKAx3S1gMaLm39mTf9dLQE/oW4IjsQf7Fh9j+fPUY8QVCfjUfTh/pRUgTuIfipP1kf8AqhQDHB45BhIXzplOKRcvVnNYYzTtZ7b/AJtcsCr4xKFxMpYhR7/j1Jt/zYjz8Bf0UewPSujPFIerVDNEXJ0USKSfNY0QLDjvGosJH1kx3OVFAuzudlQcyfZubCuSkopylsjsYuTstzyfH8fxmKlOKTrAsJsOpa6xfOCrtim/KcrXC6isTrVZvNDRcE+Pry8jaqVKCyy1fFrh6c/M9B6G9MExgCOVWfLmspukibdZET5S943Umx5E6qVZVFpo1uuKM1Wk6bs9uD4M1NWlQUAUAUAUAUAUAUBT9MMc+HwOJmiNnjhd1JFxmUEi450OpXdip6C9OYseuRgIsSou0d9GHN4yfKXw3HPkTXTqRmro1YzBVcLPJUXo+DJ3T3ismFwE08JAkTIVuLjWRAQR3EEipt2VzPThnmoc2l7xnoV0yi4hHoOrnQDrIidvzkPy1Nt/XY1GE4zV4luKwtXDVHTqqz+D80HuicblwWDM8OXOssQs2xDSKrA91wTqK7KWVNkKFJ1qsaa4u3vHuiHSyHiEeaM5ZFt1kTeUhP1qeTDQ+ekZqSujtfD1KFR06is0QvdJ6RS4DDwzQhWJxCoytsyFJCVv8k9kWPLxpOahFyZ3DYeWIqqlHd/sWnRfpLDj4ushOo0eNvKRu5h9RGh5V2MlJXRCrSnSm4VFZrgSOP49oIc6KrNnjQBiQPhJFS5sCdM1/RXSsyUOFaOfD58pdmxLkqDb4TtWF9Ta9qAoeOSRz8Tw4W0qDq0fs5lzJJiMytcZdNL0ArpnwwpNDJhoGUrG/agjIIbrIiL9UPmht9CLigIkeLX+lkBDIXxYkQOjJdDAUDDMB8pWHooC04h+Kk/WR/6oUB3hX4BB9MX/AFtAVyj/AImPp0n7h6AsfdMQdRBoPwhTt3Ry0B3pvw2OdZMWZpw4ZIlTOojCtIiMqDLmUsL3INz36CqqkIzXeV7allOcovuvfQeSNskpwxVY8P2UiVRZyg7a94t5Iy27QO+1eLiMb1VaNNq993yv93L27bGfxHD4nxTvE8qqBDMnUMq2aQygyi6ki+UA2sDc3vevVowV8z32uV1Ju2VbbnrvDMZ1qA2sa1FBMoAoAoAoAoAoAoDPe6H+LMb9Hk+ya49iUPEj56hkZWV0Yo6nMrqbMp7weVeLCbg7o/TcThaWJp9XUV18V6G54r7oAxXC58PibJiLJkYaLLaWO9vmvYXK+kdw9ONaNSD52Pia/RlXB4mF9YuSs/bx5MxGHxDxuskTtHIhurqbEH+IPMHQjQ15tOpKm7o+0xmCpYunkqL0fFehtuknTtcdwtoZrR4oSQ6DyZQJVJaP0C5XceIr0etjUptrkfGx6Pq4PHUoz1WZWfB6/PyMbgMbJBKs0LmORNmHdzVh8pTzBrz6VWVN3R9fj+j6WMhlnvwfFfx5Gv6Z9N4+IYCJHAixKYhC8d9GXJKM8ZO42uN1vryJ31KkZ0W0fJ4PBVcJ0jThUXF2fB6MyfCeJy4WVZoHySL6mHzXHylPdy3FYaNaVN+R9R0j0bSxkLS0ktn97ryNtwjjyYqKNQMU+KSSKSVA8rrlWZWZ1DPlZbA2FtNPCvVhUjNXifBYrCVcLUyVFr8H6GmwnGIsTioOqLXjMyOrKVZWCgWIYeB1HdUzMTujh+A/8Sb9/JQFnQGE6Yfhyfo4X/VmgJODwnvlOpkleOJI0ksuQXc4mfUl1J3jXuoCH0qwz4GGEQzSMokaXJIEILRXnGyA6uNddjQCIj/xJfpr/wCnegJ/upSZcNDoSTiBlUalj1UtgB6vNzqMpKKbex2MXJ2W5neMzPiXUOO0rrMsKm6wRq4Z5ZCPKcqCL+OVRa5PmRxM60+7pBceZ6UsPCjTtPWb+Bo5sZgWbMwiLG7AmPU3Jub5ddb61blkUd0oOKuoxQxMTdWpjSGOZR2UkQuTFIpt2WDLodDbcG1Qqzq00pQ1te65otpQpVG4z0vs/M9K6I9JkxHwUiiHEKLtGDoyj5cRPlL7RsfHZQxEK0c0TJWoToyyyNNV5SFAFAFAFAFAFAZ73Q/xZjfo8n2TXHsSh4kfN2NxyxAFtSdgOdeRSoyqPQ/Rcd0jSwcE56t7JECHjiuwVksCRzvz00tWh4RxV1I8il/UNOtNU6lPRtcb+mliRxDi6xnKBmbnyAqulhZTV27I2Y/pylhZ9XFZpLfWyRzh/FFlOUrYjtd4057aV2rh3TV0yGA6Yp42fV1IWtrzWnHbSwziOPqDZVzeJNvVpU44Jtasz4j+pacZWpQzLm3b6Mkw8SRozIwtlPPXX82q5UJxnkT3NtHpbD1sO8RUjbK/XXyZDPSEX0j08+v1Vb2LzPOf9TrNpS09dfkbb3PcbGuOw8jsqKUk1chRqmxJphYuM5RZz+oKsa2GpVI7N/Q0fRPicK46VmmiA66c3LqBYl7G5POt58mSML0lVJ8Mqyr1KvN1xDDL8PNKseYg27OUNrycVXKolNQ5kXK0kjZf05hv7zB+1T/uqwkYrpXxOBsahWaIjLhtQ6kdnFEnUHkNaAr+KcSR4jDFIpaWOMHIwJAjnxUhvY9/V/5hVGIqdXDMiFSWWNyZ0145FPg8M3WR5ykhdM65lYwEEML3BzXFXJ3V0T3GIuMQf0mnwsdvfTvmzDLl6ll1a9hqa6Bnj2KmEqSvPhJ5Jplgj6uUv1KymwKR9w3Y3uxtc2sKx4nDOt4pd1cFx9prw+IVLaOr4mjwmGXDZoozHeyNJJMxzyNI5S7Eb2ttsBYC1Ya9dUVFKLtrtwtr8TspO+pPgmukjEISjOOxqDk5gkVbSn1kYy2udTuiHJPmTK4wzo4iDICTcTHLaxFjb+bVno4zPNRytb6+n7kc19CgxfDXjmaKOUBYljlildn6yMyNIgVWUEtbqzqdwbG9a6eG7/W03lfFcGWVMT3Orms3J8UerdGOJPLCnXMjygWdowQpPeA2ov3V6RgLmgCgCgCgCgCgM97of4sxv0eT7Jrj2JQ8SPmHjaRizPctawUfXWDCub7sdj7DpynhYtVarea1kl8yHDjo2kT4IJZhYr3+OmtXSpTUH3r+p5dLH4WpiKb6lRs14frohePaGKQnKZGuSQdhflr665SVScN7Iux0sFhcS2o55Xbae2vD6i+GTRyM4yZMyEG21hvy0qNaM4JO97Ms6NrYbE1akXDJmi1ptbj6EYYuGMkLGJB3vblzGlW5Kk7Nu3oYVi8Hh5ONOlnXOVvetOJKh6p4LsGVVa9h3nkO+qpdZGrprdG6j2Ot0feonFRlfTm+C5/QhNjo8uUQi3ztM31Vcqc82bN7OB5ssdhuq6pUV/7fm+RpuHMGkhIVmBDWAUk+R3AE1moNQnLO7Hp9PVISwdGS0Xn6Ggyn8lL+xf8A7a1dpo/rXvPk+shzGcPDnjk5dYWI07hlX7IPprz8RW/zXXAz1J9+/IVA2ZVbqpNRfSJyPGxC2Otei8RSTs5L3mjrI8xzKfyUv7F/+2udpo/rXvHWQ5iMKLyMcpXKAoBUqbntNoQDtkrFjasZZVF3W5RXmnawmJbPIoRm7WbsozaPrrlBt2g1X4evBUlnaXDUsp1FlV2MFd5cp0kAtlN8o+DOlr+USbeFcdddelfS38jrP8nkSWU54fg5F/tEGpjZR8dHzKgVf11OSajJN+pbCcXJJM9LxEBzllkCZgoIKhvi3Li1yLanWvMq4eFa2a+l9vM3NXEyFY43MjFs7G5Vd2lOWyqt+ZAq2lTUIqEeA2RXtixYBnkKr1dwMM4NoDmXXW3jVNPBU6c1OO6vx5kbHCokxr81aDDn0GTEkV6VDYqrbno/DuGpGAVFq0FJPoAoAoAoAoAoDPe6H+LMb9Hk+ya49iUPEj5h40sQsz3LWsAPrrBhXNq0dj7DpyGFi41Kt3K1kl8yHDjo2kT4IJZhYrvfx01q+VKag+9f1PLpdIYapiKf+FRs14d/bori8dJFFISFztckgnQE8qjTVSpDV2RdjqmDwuJbjHPK7bvtd8Bzhk6SM4yZMyEG21hv5qjWjOEU072ZZ0bXw+Jq1IyhlzRadtkuPoRRjIoyQkYcd7+HMaVb1dSdnKVvQwrG4TDylGlSzLnLy47EqExPBdgyqr3sOZPId9VS6yNXTijdReDq4C9VNKMr25t8Fz+hCbHx5cgiFu+/a9dqu6qWbNm/Y82WPw/VdUqKtz/N77G36IODiYCLgFHtf9CvJxKahNPy+Zs/qWcZ4CjKK0bW/oegYrNkbJ5eU5bmwzW09teZDLmWbY+FVr6mV97SRlIur1IAHbHiBfT8016N4zUqmbReRpUc0XO+i+poOCQPHHlkABDsVAN+yxzD2k+ysWIlGUrx5FFRpu6J96oIGa4tw5488glBzyE2KbZr2Fw+tgANuVejh5xqNQa2XPl7DXQSqTUCVhcKcOrztIG+C1UJl27Q1zG+tx6aqlNVGqaXHmUtqVo2KcQEx5TuVsT+cdz6zetGbv5iy+ty5xmJ6zD4d+bT4a/n98Rhh6warwsMuJa9fkSw6tXSNDjzGJn6wwjsQ5etW+0z5stz3Wv4WqeNjUeXIn+bw+itf6HsS3I+Mt73kyZSpxHZ6sWUjrFtktyvWrCJqnDNe9uO/HcflGMa0Rhshw5bJBYIoz3F81iDuBv4VgwsaqrxclK15b7ffI4OcP8AwofRcL9vEV7tH6srq7o9Wi8keatBULoAoAoAoAoAoDPe6F+LMb9Hk+ya49iUPEj5sxfDkkIZr3AtXk08RKmrI/QsX0TRxU1Une9rC2wKZlYKAVNxYW9dcVeVmnxJz6MoOpCcYpZXfRb+oheGRh89rkkk31389SeIm45SuPQ+GjW661223rqtRfvFLsbWzLlIGmnornXysvIs/tlDNNpWzKzS00E4bh0aXsoN7bi+3nrs8RORDDdEYagmlG9+aucbhiFAhvYNm9dO0TUs3sIy6Hw8qKou9k8x3+jkyZMo89te+naJ5sxP+04fqOpt7ba+8vOiy2xcI7lcf9FZqzvSm/T5nhf1ZHJhKcVwf0NziMaqHLYs1r5VFyBtc3sB6TrasNOhKeq2PhqGGqVvAiJ1YmlSRWy9XbMjKc3yiOeg7W+oNquu6NOUJLxcSU1OhGVKcd7FpWMyjc0wUXN9TYAC5JPIAak1OEHN2ROEJTeWK1IuLRZQI5VkjubrfS5XXQgkXtfTe16vjGpRedWZolRrYd57EjEYVXQxsLqQARcjQWtqNeQqiM3GWZbmVNp3RQtwyP30I+3lyg26x/myH519wK3qpLs7nxvyRqT/AMGbjcmcSwqxRRIgsoxMBtcnVsTGTqTfcmoYScp180uT+RzDNusmzamvRPdIPGVvGAecsQ9cqVKG5yWw7LCEhdRewRt/0TXE7sW0Kfh/4UPouF+3iK1UfqzPV3R6tF5I81aCoXQBQBQBQBQBQDOMwqSxtHIodHUqykXBB0II7qA824t0ZwsLm+Fw9j5CiMX/AEj4fXXnY3ERoxsvEyNbF1IK2Z39WUv9XcL/AHeP1H768XtVX9Rh7ZiP9j97D+ruF/u8fqP307TV/Uc7XiP9j97D+ruF/u8fqP307TV/UO14j/Y/ew/q7hf7vH6j99O01f1DteI/2P3sP6u4X8hH6j99O01f1DtmI/2P3sP6u4X8hH6j99O01f1He2Yj/Y/ex3C8Hw8TZ44kRgD2hyB33NRlXqTWVu6ITr1aitOTfq7kHE41Q7Ot5FcDyVJIKi2mlmUjuO9++t1GEsmWStY9jo6c6UHGcH62HeGYlWkLMchZQiqwIJsS1zcWvroBfbxqvExllSS0WrM/SU51GnlaS4tFxWA8kgT4xQyunbKE3VQTcEFSAQLZh940rZh6c1e60ZvwWenPNlbT8jmI4mspQBJEVWDkujA9m9goAPPc93nq+dOUYtLVvQ3YupKdNwjFu/kTYpQwupDDvFebKLi7NHiNNOzDqxfNYX2vbW3demZ2scuR+J4QyoFVgrB0dSRcZo3VxcXFxde+rcPV6qea1ydKpkkpC/fGM/LQfsG/9atnb4fo+P8ABu/uMv0jeIOKcFXlw7DQ26h+RBB0nuLEA11dIRWuT4/wH0g/0kZsDOdDJDr/APTm5/8A3Nd/uK/T8f4Odvf6Sx4NEyzmSeRDmSOMZEKBREzspsXa/lkHzCrKPSUVNJqy53OdszS1VkaDjPuix4XiEGAMEjtKE+EW1h1hIWw3YaanS2vdXtGk3ANAdoAoAoAoDA9KOl7SM0GCawByy4gWNiDYxw30ZxsW2XxN7YcZjY0FlWsvvc24TByrO70j8/QznWy/3nE/t3++vI/uWI5/BHqf27D8viyu4kgHaklxLuxCqomkLO3JVGbU/Vua5CtWrz2TfNpFFbo/BwWacfixjE8KxmFAxAcutrvCWZwg8SbltN2XySNiL1vlh6c45ba80rffpxPIq4SlJOyty8vUVheIySp16yso99RxdSVj0jkKjUgFtbkgg2PKqpYSnGk3bVLfXcyzwkYUm5bo0VeSeaJkcKCSbAC5rsYuTsjqTbsjs0ciJneF0Tmxy9kd7KDdR9XO1bJdH1VG+noapYKqo5jtYjIV/FTmyxfPN2/QXU+s5R6TWrCx72flt6m/o6j1lbXZakfB4vrASAQAbC/MWBBHhY1snDK7H0lOoqiuhGJlBYRMDZx5XIHW3p0377V2MXbMuBycouSpy4k9CZIY1zHrJCUa3LJ8a3hoNPF1qhYaMZOXDf8AY+fhgv8ANlfBkzA4u7FFUKir2CDuFYobC2gupt32qycLLM92etCopNxXAfxuIKRswGYgaC9rkkAa8t6jCOaVic5ZYtkTCKryo3kiaMkgfPjy7+NmI/w+FKlFSVnw+R5uNpRqKMyyPD/zvZWd4bkzz+o8xDYBuRBqLw0uDIugxpsK45X81VujNcCDpSXAoeKRZk97ZFjlDdZ743dlLMbWI1tcKbkgADTa3s0sRDqEsm2n36nr4KkqseVuAjgETxs8bSmVQA1yAMpJ8nTvGtuXprDjcjSko2Zm6RoQpSVnqy7rzzzSo6R8ckilgZMueHD4kxswBtpELa72ua97o6vKVNxlw2PSwTc2oPml7yBH7o/EFFhLH+yX76s7ZLkfcv8Apmh/sfwOn3TOI/lY/wBkv307ZLkcf9M0bX6x/A9c6FcYbE4PDyykGWSJXewsLnuHKvQTPj2rOxfV04eZdNul5kkfCR9bDGukjiOQPINisVluqX0LjU7DvrJi6tWEbUldvjyNWFp05SvUenLmZ2PGxqAqq6qBYAQyAADYDsV4LwleTu18T21iqKVkwHElY5YkkkkuAECMNTtmLABBbW55DnXYYGs3qrLmcljKSWju+Ra4XhLQqJXbNiHeNC6jMI0eRVZIVYdxN2Iu255AehLLRpSyLZX14vzPKq1JzeaW/wAiwgkcSopkkYN1wIdFX4p1VbFVGtib1ThcRKq3mtok9HzK4vUzXSbosUYYnCi2VhI8Qva6HNmUcxe5KelbG99viTi+On35+fvOVKanHK9vkXHR/Epi4RIqvGdirA773QkDOpGoYcjyNedVwag7XPIlh0na49j4IwMpmVHt1ihiP+WQwJG5UEC9do4fJNTWtjtOllkpIk43jsjxMpw8sWdSrSup6tVYWZgbZjodMwUd5r1m7K6R6kqjy7D8WDRQABsABfXavJ6qC4HlqnFcDLcWlEkrm9lJ6oEckjuZW8Do/qWtMY2svb+x6tH/AA4dz4vYRg1sguLE9ojuLa29F7eioVJXkz0KMMkFETjIc2Xkb5b9xa2Q+iQRmpUnq0VYtNQzrdO53AMTJZAQ062B/JlfjSe45QPOyAV22lpfl+0U4iaiusXFF80QScKosq4dQB3AOwFVzd438zPg+IninxTf4ftrUKXiRqrfhsiSzLDIFZguTE6AkAlJu6+4HW+yrkm3dcV8v/hjupUPQuuJYsQxNIQWyjYcySANeQud6hCOZ2MkVd2IXBeMGdnRkCMoDaG4IJI5gEG4qdSnlV7k6lJwHON45owix2DuTYkXyqouzWO51AHnqMUt2Tw1HrZ5TK46YuC0kjzRAXuCpKst8x0A0t3bW2q2MnstGeksNSj3ktPJhh1K7O8KnRFJW5bUkkWIN+7wqqajPdXfEhLA0Ju8lv56l/wtWljJuM6sUYbC4sbjwIIPprHUwttYniV8I6c3FMyXugxFXiuLfAzfXFWrBQlGMr819S3Axcasb/qj8zHcYwrSKAlrhr6m1X4epGEm5H6T0xg6uKpRjS3Tvq7BwvDNHHla17k6G9K9SM53iS6KwlXC4Z06u92+Z7n7lx/s+G+jx/Ua9SOx+fT8TPQqkRMZ0jP/ABBfop/fCs+I2RdR3ZATi0JIAmQk7AONb6C2tZLM0ZlzIOBlC4nGFjYDqSSToAIzqam/Cji3Y/Pj8O4ymZNwdJLEFSGUgg3GoFQcbqzDaY40MURDu5FswBkkYi8hBa2Y2uSKhCnGHhVv4FkgfGRyRydW6vZGJykG11NjpViWoumhHAD/AGXD/qI/3a1mqeJ+p5T3K3pYQHwZNgPfAuT3aXv4Vfhd2WUvESOJYuFziHVkaTrkCNmFzGEiDBGYgZdXBF7HWtiT0NraJeEmKJEskciXCoGIUqWy7Aox3sbHbSsFSjJXkYpUpRV2QOkUEapdUUSTMELAalfKe58VS3pFRhJ8eBZhoudRR4FeaqPeG548yldiRYHuPI+uuxdncjKOZNGh4SsbosyoqvIoLkDXMfKB/wAV6lNtOx87K67r4DWJ/CD+oH7x6jLwL1NmD4lXh8Qz4Zi5zG6a2A36praeLGrHFRqpItzOVJt+Za8U4DFO5dgVfLlzKd1BJAYEENa53HOuQqyirI86FSUdjP8AE+EPh00kzRMchUFl8q9rqCVI77W81aIVFN7aminOM5Wa1KmLEnCkdSzKTdvKJByC9mDXuOVWtZ/EWzpwejRfdIMSTISN1hUAfnzG9vYnrrGlol5/IlgllhKZDxmFKrPEguQzIovbXKo3rrl31JmjDXeH08xUsBkKqB2skhA7mVMw9opTdmzmMlljF8mWvRqcGSQDZ0SQe1T7MlRa7vpoZukI99S5oqPdBKddD1mYp1GIzZLZrfBeTm0ve29X4fwu3l9TLRzZll3urevAzMD4PXOuNPdZ4PurkXR/N9T7LJ05xkv+v7DpfAfMx/8Anw/3VK9D7uHDpu3iX/X9j1f3OkTq4TEHERhTq89s2Wxtmy6X81ehE+Rd76m7qRwxfSX8PX6Kf3orPiNkXUd2Z9ZWMKpmkJ6rDLlMLDWOS7Le1hYc68KlhpxrqTjpmk735omrjbqTLjwL3tDawufIOw5+avUlrBe0m+JYcTxpdcQBJI2eIKo6hhmNnFr5dNxr414VDB1YyptwtZ3322IsexjFWha5AWW5IUtYdXIL2AudSB6a9TFQc6M4pXbtptxRKRCSQsCSWOXClTmjKWNybagX0qGDoyp5s0bXa434HIj/AEf/AAXD/qY/3a1Kp4meY9yVwzh6T5Z5VDi5MKMAQq6jPbmzWvfkCAOd/Tw9FQjfiy6Ksi/vpbl3cq0EjN8V4FCkkcwDKuYI6o7qq9YcolRVNlYMQDpqGPdVdSKcSUbN2ZEGAWdV60uWjaRAwbKTlcpc5dLkKPbXl1O5JpFWeVKbysz2MTL1ihmssuUG+uXTS9IpOa04HoqrPs2e+v8AJI4ThxM6K5a3U5uy2W7XQXNvOajok/UYytOCjlZePJFg4gCWy5jlFyzMzEsQL78z3CiUqjPL71SXmV0HFEmxByhl+BsA4AJIdibWJBsCK7UpuMV6m7DQcG0yJw/8Fbzx/Zgrs/xUdj+DL2ml7DTOs0phUIClmCZiS2c5jvlsvZHzrm965GPdulcyUYRluUvHXLYZSTmHXgK5Fs6BmCuRyutj7edWQVqjtyO00lV0M9wzBjGOoDFOw5vYHYqp0v3E+yrpy6tXLqtSyTRpDwaQ4gscpj6xHzX1tGiBVy23ug1va3qrLmVr8bFaxCVHq0tSvxUmWSY2J+GIsNyTlAGvia443aXkb8LNQw+Zj3CJA08DDYhyPMUvXErKSI493ppkvhHB5IpgTl6tFdQQbllYgqLW0tYX83jUpSTT8zFVrqpTjG2qKH3S/Li+j4j64quw3hf3zOYX8WPqvmef8YxLxqCm+a219KjhoRnJqR+g9M4qth6UZUd27bXO8LnZ47vvcja2lcrwjCdoneisTWxGGc6292trHu3uXTH3thl5DDx/Ua9SOx+fz8TN/UiJjOkn4ev0U/vRWfE7Iuo7sarIaCp4Z+FYv/wf3ZqcvCji3ZbVAkFAM4z4t/0G+ya6t0cewxwGA+9MP3dRHt+rWsk5rO/U8l7lj0dl+BER0eECNh5tEbzMoB9Y5V7NKanBSRendFpVh0p+k2OjREjkkRDK6qMzAdlWDO2vIKp9JArktiUVqVvBsbHIrlHVrSyk5SDa8rsL28Na8mvFqbKKvjZQyYKWYPImQB36xFYkMQbEXsLLe3jvVfXwjOzvpoejGEuo6sc6MSAyg38iCzfmnMgs3cbqfVUpJ2fqV46ScY2HelxW8ZzrnUE5L6sj21HjdRvYHWrKF9TNQlld7FJwzEoZlZ26tUBYFtMzFWQAchuTrvpVlWLyWWtzbGSbLXhkWaNcOxKvK8Slb2YKyRFmHMWVW15EeFVNf5My4EKck6bRqeCYXC4hGYYWMBZGUZlDFgtsrkkX1BB176TcovcRUWtEUPSiKEjECOIQthXiYsuiyI9sxYDTs5uf8asp30u9yPdzehS9Ax8NbmsclxzGZ4yLjlcajvruJaylNZ9xG6tWK5lMdjvjJfpI+3HVy8a9D1af/iP2i+j3xmG/Qb93XH+b74jGfgxNdVR5RjOnGBafEYeKO2d4MQFubC/wR1PLatVCSjCTfl9S6jPJJS5NMpf6l435sX7X/wBtU2hz+B9h/wDq6X+t+9DOI6K4hWKs0AI3HWnn/grRHCN6pkn/AFPTa/DfvR6d7m8WRIoyQTHEiMV1F1GtiQLivRifIt3dzf104ZbpdwlmcYhJWjZYzGVCKwILZvlbG9QnBSWpKMnHYoYcBOwU++yCy5sphjvbbvrzK9VUp5cpyWIknYTD0emV5JBizmky5vgUt2BYW100NU9s0tl+JHtEh/8AonEf3v8A8hPvrna1+n4ne0zD+icR/e//ACE++na1+n4jtMxMnBpyCDi9CCD8CmxFu+nbP+PxHaZFrgcMIoo4wSQiKgJ3IRQtz6qyTlmk3zM5zE4NXIa7I4Fg6GzAHlzDDwIIqyjXnSd4s6m0I6qfb3xp3iJc3rvl/wCmtn9yn+lEusY3FwwKS1yzN5TvqxtsCeQHcAB4VnnipTd5EW2xviFooyzajQBRuxY2Cjz3pCpmYjFydkZyP3wgCInYGilipYKNgbPZiOR08b1yXUSeZs9ROqlayJD8NXEYdoFvG8RV8smUh9GIZypsQTmueRWrY18slLdPT0MMlKlO8jE8PBsSrZXOuQ+Tl5ADu7iK9GRqgh+bEXsrCxzBWXe4a4uveOfoNcS4kmzb4XFvJBhpApeRI5UuBf4dU6lb9wJLknbSsCUadSV3ZfTcxxtCbuWvCJo8OkgdgiiZYlJ5nqolUem1dV5pP73ZfRfd1K/imHJkxJCs2YyRNlFyM8ELIbDezoP81dU0pJN8vqVyklNpl9ETYFhZiBm89tvRWB76GUXXDhgeJ/Hy/SV+1HW6HD0PVp/+I/aK6LoDLhgfybfu6VHZSa+9RjPwYm1OFHImsqqs8ozPFsORxPAjf4LE/ZStVOoupl7CS2ZetGRuKqUkyI9w3hUc0r5xrZfsivbo+BGhbGi4fwmOHyBarTpYUAmRARY60Bl+NQqk+cpcCMZSBfLbNfT07142O/Ft6EJUlJ3W/wB7EOHFFEj605i+gKgn5N9bb+isLjd6GfWOktydUSQVwBQBQFT0ix0sKBosl+3fOpbyY3cWysLeRb01qwtGNWTUuVyUVcZTETSzzYdnRVyMAyKyuDlhykHObWMp5chUpU4QpRqLi+J2ySTGuG8aEaosrF8ykplu73Vsro1tSMwOVzoRubi5txWGikqkNE+HIn1bk+6hniONLsjOhUL8XFcF3kbsg2GgNiQBc+USbWrIkmsseO74WNVKj1V5zO4GfrI0e1iyg2vexPK/OqpxyyceRsi7q5Ew/EbN1pUqYywdTrnw7MVLjvHZzedGHOtGTL3b6P5mWslVg7bozvF8OvXSLCAYleyLc6ZQASjbgZri3cK9Gk3kTluRpZnBXIZw7akABrb3zMbbKDbsjzd9WXRNpnqnChH1MfUgLGUDKB3MM3pOuvjXi1L53m3POd76lF0g+Kb6dH9iOt9Dwr0+pqh+Gi+w3xuJ/Xf/AKoqx1916FNfxkqqCkKApp+jsbTGUu9i4do9MpdbW1tcC6gkXq9Vmo2t5XL1iJqn1a2DhfR1IJA4d2ygqitayht9QLsbaAnl665Os5K1hUrzqRUZcC5qkoM3xX8aYD9VifspWmn+DP2ElszSVmIi+AH+0S+gf9Ir6SgrU4+hoWxpauOhQBQFBx5X66PKQFynMCN7Ebes15PSMUmpFNRO91sU2Hyt2ouyVYghr23IP8ivPem51VVPx+/iNserEhHZlZrgEkrqRtyrtr25HHRaWaGpMfEhSiv5TX8kEi4t6edQtfYrvbRj4NcOna4DM9J8WXvEsbXQkZiQAc8LLdeZA6weo16WCgo99yWqa3LILiRWxRM07lGCyxsgIZcwzrEt/R1Z58xVrpLqoRzK6d9zttEhvHSq8ZPUOkrKqv1cpCgIoW6KpGY5RYA+FaqnUy1dm/NludpWTL7ECLDxGWGFEdgAgygEu/kgnfnc+ANeInKUrSenEpipTlYgYWHq0VAb5QBc87c6plLM23xPYSsrCMPhi6NGtuugJaK/y4ZSSUbwJDL4FUNaMyaTez38muJ5826NW/BmXnwbQ6GNkjJbq8wsbLYlSp1Fi1r7G1ehTnnW+vEujUi3aInChpGRES7ubBSVGyl9Te3kipSaim3sddRKOY3vRnDSxYdY5lClSwUBg3YJuuo00vb0V5mIlGU7xPPm05Nog8awsjh0WN2PvlZwRbKUVFvYk2zXBGXf0a1opVIRirvhYujUioJFxgbs0z5WUSS5lDCxyhEW5G41U71nrNSkktSuq1KWhIkmVdz/AD9Qq2lgqtTgRy6XehAl43EvO/muf4W9telT6Fm/F9EVOtRXG/oRz0iXkp/n01pXQkeP1Idqp8mCdIk5qR6P96S6Ejw+oWKp8UyZBxeJ9mse46fXasVXoapHVfuWRqUpbSCbh0ck8WIJbPErqoB0tKAGzAi52FqwTpVaUXFrR/QscWicKypXdiIdE+1JM/e59Q0r6eKskjQaipAKAKAqukUadWHfTKRrrpmOXcbbisWOg3TuuByU3FXRmp4TkUE/Bhgc6nW3LbzjUeevHTV/Mg4QqeHR8uHsHkxBJe4UxKPKvc+Tci3Oo2tbmVPNCWuljkEYIV4mJtoMxJFja47xXW+DLVVjPWS9q3GXjKCWylXe5DKCR328NfrrujsR6pNXg/fox9cQ141UrIGBzNexFrG9h4X081ctuyMozjo0LGNHwlwwEe59unfprUcuxHNv5CvfyWU5tH8nQ66200plYzIkXqJ0z3H3cSBzE7QxIXzLlIzm+Y2LA9lBbb5Zq+EbxsnqzVhpwg7yI8uLVXVCDdtiBpre1/PlPqqpU24uXI9FzSaXM7hnkMySRROwRzG7dkKUa2fdr9k5W2+T41ZGNotSe+pkxU4NZeKGOn28Pml+pK04Lj7CnDeJlJ0a/C8P+mf9M1X1/wAKX3xJT/BPSa8kxjWIxCoLsbW/nX+b1uw2BqVn5ErJLNJ2RQ43jpNxHt3n+A5+n1V9Hhui4U13vv2mWeLtpTXtKiaZnN2JPn/h3V6cYRgrRVjJKcpO8mIqREKAdhy65v47eFue29Rlm4HVbiM1I4ScLjnj8ltO46j/AG9FVVKMKniRZTrTh4WaDBcY6xWspzhSbey4Pp56+evExPRkYTU1zPQo1o1HyZfdD8KUh13NWGov6AKAKAbxEQdSrAEEc6jOKlFxfE41cx12EkhJIyj4s21sDqPA+FfOzhl7r3KZ05R73A4oDgMc0TOLW0F9L7c6jt5nY1e7Zq68xGIVsqBgVCsLsh5AEbbj+FdVr6EnSjPwP2D0OIZne2VkUAgje9jp7PaKi0rK5W4yi9UIE0ToHYZAx0JGU3te4PoOvhXbSTsdjWktbjoww+S7C++t76fnXrmbmifWJ7pP4fIT7zNlGfRbFeyLgjbX/amZcjl6f6fiSYwQO0b+NrVFkZNPZEPj34NP+pf7BqdLxr1OLczOL+Pi/wAH1TVZD8KX3yPVn+LH2l/0d8iT9c//AONQnw9DDifxGK43wVMUFDMyFb2K2vZgAR2gRyHqrtKs6bdiqE3DYYwnRmGKYTKX7PkoSMoOTJm2v5N9zbWpuvUqRyW3O9ZJxyj/ABLioj0Gp+v7h48+XfXq4Hoty70/v92VVKsaW+r5GaxOJaQ3Y+Ych5q+kp0o01aKPOqVJVHeQzVhA7QHKA5iMdEi2byvAa73v37aWrihJu5NK6KuXjHzV9Z/gKuVLmdUBhuKyeA9FS6tHciODikngfRTq4jIjT9GsY+UNYBpGsLfMXc+ltP8NeTjpLOoLhv6m7C08qcuZ6thFsg81YjWPUAUAUAUBRcbwSk3YA3Ftf4HlXm4zDSlLPD2o5eS1iymmwxuhYdaFOgt2tdAfzrV5mza2ZBxhN66P4CsNIxMhLEgElUIsQLDv8biotbFcoSjq9uAnrkZVdwY821zlO19xy89ds1ojsazS/cU+DJAAYFVIKhlv5OoF70zIm3TlvH3fsJ6phJ1hj1y2sGv6bG3K49NLq1rnOrpt3UvgMDDnIyFZdTdWDAkfNF76W2rt9bnOpja2ZfEn4dmsAy5bDvB2qDsHGKWjuI4nhzJDKi2u8bKL7XZSBeuwllkmRRm3wE7MsnUsMmTsErmNusDZbNY2zDnrrarllUXG+5uliIOcWXnAsOyRtnXKWkZ8ptcBrWvbS+l/TVVRrRLkZa01KbaLAm2p0Fcp05TdolaV9ik4vxa3ZTf6vP4+Hr7q+l6P6NUVml9/wAFVauqfdjv8jPsxJuTcncmvdSSVkec23qzldA7PNmtpa38bbdw02qMY2Ot3I+IcIMz9kHYnn5u+pLvOyFmMpgsXiB8DCyoflGy39LW9lHVpU/FLUujRfIZn6JYtf8AlhvBWUnTfS+tdjjKL4/AsdOSK3EFQuUoVcWBuLEEXzXN7m+mlharo3bvfQiyLUzg9gsKZXVF0LHfuA1JPgBc1CrUVODk+BKMXJ2R6P0RwAklDAWjQBU/RXb0nf0187KTk3J7s9NJJWR6EBXDp2gCgCgCgGcTAHUg31Frjf0UOPUwmIx8mHkMcwzAbOOa8jbb1Wq6pgKWIjmiYnXlTllqK/mTIsRDNroxt6R6N68av0ZVpeH79pop1U1/jl7Dr4U2FmDBTdVYA7bC+9efKEoPvKxOWVvvR9q/YQFKyF2VhcAdk5gDqL2HO1uXKobqyI9VFu8ZfQZGIZYj8JeQHZxYkA2tbxGvnruW720I9TUtpqSHxJDoM6FCNTfW4B212PsrmXQdXUva3wCHFWZxI6WFstu7XfuPL/5rjjpodjSqPgTagRCupNuyBHxGNRBckfz9fovXoYfo6pVeqOu0VebsZ7iPGC+iaDv5+ju+uvpcL0fCitfv9zHVxTfdhoirr0DIFALijzH2/wA2qLdjqVyNjsQIr5tTsB3kfwqcFm2OqOthOF6UdXGi9UspD5z1my9yxi2mnyu87VGeFzybvbhp9TTGSirI1GB6bYZx280R7mFx61+6sM8DVjtqWqrEVj+keDKkNKHVlKlVDXsbbWAt66jDC1k9Edc4mG6RcVXESBkjyKqhBzYgbFjzr1MPSdONm7sonLMyrq8iabg/DigC2+Fktm71TcL5zufCwrxcZiOslljsvizdQpZVd7s9X4Bw4QxAc6xmgs6AKAKAKAKAKAoekvBxMncRqD3H7jzqylVdN3RVWpKpGx55PCyMVYWYfzcffXrRkpxutjyJRcHZ7kiDikq/KzD87X27+2qamFpT3XuLYYmpHj7yxh6RH5SekH+B++vPq9D0pbffuL1jF+aPuJaceiO9x5wf4XrFPoR8PmWLEUnxaFjikHeuu+n+1Uvoerzf37SfX03+cP6XhUWBFu4A/wAFrq6GqPdv4HHXpPVyGJekKDyQT/PefurTT6EX5it4mktk2V2J45I2wC+3/b2V6VLo6lT+7FUsXN+FWK6SQsbsST3mt0YqKskZXJyd2JrpwKAehwkj6qjEd9tPXtUJVIx3ZJQk9kdxOCljUtkJI5Ai/qBvXI1YSdrkuqkZTFiQks6sPOpH1itkXHZMstY5hI1YnMbaaagX1F9TpoNbc6TbWx1DTAXNjcX0PeO+pHDldAUBdcIwGW0sguT8WhG/57D5o5DmfCvMxmKt/jhvxfLy9TVQo370j0bohwQj4WTVjrr415ZsNhQBQBQBQBQBQBQHCKAzPSPgQcXA22IGo+8eFW0qrpvTbkU1qMai135mGxOHaNsrC3ceRHeDzr1KdSM1eJ5U4Sg7SGqmQCgCgOUB2gHJMthbf092t+W/dUVe+pJ2toN1IiWvDIYJFbrewUFywOhB02PO/dWarKpFrLrcupqEk8wuKbBqfId/FtvVcVxxxElukSTorgWj8cwsQ8oKPBTb2Cs3Z60uHxL1Vhsh/Bccw8pyxyqzWvYXvYeFqhOhUgryRNST2OYji8AezzxAAEMpdbhri1wddr0jRqNaRYzLmYrpLLgyjdWwkmL3DIoVQpPktYWaw5716WGVa6zKy89SqbjYy9bioKAuuH8KCWeZbsdVhPsaTuH5u5rzcVjbdym/b+xqpUL6y9xu+jXR9pG62bXz15ZsNyiACwoBVAFAFAFAFAFAFAFAcIvQFBxrgQcEqARuV/iDyNShOUHeJCcIzVpGJxnDGQnLc25W7Q9HPzivQpYqMtJaP4HnVcLKGq1RArUZRcHlDa1xe+1ud6jLY7HcvcDJg850I10L+T6O701kqKvl/Y0wdG/7l4ZY8ujJbwK1jyyvqmaLxsZnjpiv2CGfMblQAuXkDbQkd9b8P1nHYyVsnDcqa1FAUBGxeMWPfU8gN/8AapRi5HVFso8TiWkN29A5Cr4xSLkrHcNjJI83VuyZhZspsSO6+9clCMvEjqbWwwTUgFASMFgnlNkW4G7HRR+kToKrq1oUleTJQhKb0L7h3D1QgRjrZfn27K/oA8/zj6LV5FfGTq6LRfF+ptp0FHV6s2/R7ovY9ZLqTrrWQvNiiACw0oBVAFAFAFAFAFAFAFAFAFAFAQOIcKSUaix5Eb0Bk+LcAZdWXOPnLo3p5N6atp15w2enJlFTDwnq9ygkwJv2SD4Hst6jofQa2QxkH4tPkYp4ScdtSNJGVNmBB8Rb661KSktHczNOO4i1dOHGYDcgeegI0vEY15382tSUGySg2V+I4qx0Xsj2/wC1WKmluTUEV5N96sJhQBQE7DcJlcXy5V+c/ZHt39F6oqYqlT3fu1LI0py2RY4bhUSnW87dy3VPX5TeyvPq9ITlpBW+ZphhkvEaXh3R+aewYZEGygWUeYCsLbbu9WaEklZG14RwGOEaC5764dLcUAUAUAUAUAUAUAUAUAUAUAUAUAUBwi9AV2P4JFLuovQFFiui8i/FubfNOo9RotNUcaT3M9jujjfLhv4o7r7ASPZV8cVWjx96RU8PTfApZ+j6cxOv+VvrtWiPSFRbpEHhY8GRn4FHylceeL7nqa6SfGPx/gj2XzE/0In5Zv2R/wC6u/3L/h8TnZXzFrwaL58zeZFH1sai+kZcI/El2VcyTDwePlDI/wCk5HsQD66qljqz2svZ+5NYaCLbBcGm/wCXEkX6K6/5mufbWadWc/FJstjCMdkXGE6Gu5zSsSfE3qBI0fD+j0UWy3NAWyoBtpQCqAKAKAKAKAKAKAKAKAKAKAKAKAKAKAKAKAKA4VoBp8Ih3UUBHfhMR+QKAb/oSH5goBxOERD5AoB9MGg2UUA8FA2FAdoAoAoAoAoAoAoAoAoAoAoD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162" name="AutoShape 18" descr="data:image/jpeg;base64,/9j/4AAQSkZJRgABAQAAAQABAAD/2wCEAAkGBxQSEhUUEhQWFBUXFxwYGBcYGRwdHRwYFhgXGBkaGB4YHCggGSAlHBgYITEkJikrMC4uGB8zODMsNygtLy0BCgoKDg0OGxAQGzQmICQ0LSwsLCwsLCwsLywsLCwsLCwsLCwsLCwsLCwsLCwsLCwsLCwsLCwsLCwsLCwsLCwsLP/AABEIAOUA3AMBEQACEQEDEQH/xAAcAAABBQEBAQAAAAAAAAAAAAAAAgMEBQYBBwj/xABSEAACAQIEAgUFCgoIBAUFAAABAgMAEQQSITEFQQYTIlFhMnGBkaEHFCMzQlJ0sbLRNDVTYnJzk7PB8BUWJFSCkrThJUOi0oOj0+LxY4TCw8T/xAAbAQEAAwEBAQEAAAAAAAAAAAAAAgMEAQUGB//EADoRAAIBAgQCBwYFBAIDAQAAAAABAgMRBBIhMUFRBRMUIjJhcYGRobHB8DNCUtHhBhUjU2KiNHLxFv/aAAwDAQACEQMRAD8A9xoAoAoAoAoAoAoAoAoAoAoAoAoDJcbw5lxjq0kyqkEZCxysgu8kwJOU6myr6qApujvH5YMdJhXdpYWnMaGRizxnqVk8o6sp10Oovp3UB6KpvtQHaAKAKAKAKAKAKAKAKAKAKAKAKAKAKAKAKAKAKAKAKAKAKAicU4gsEbSPc2sAo3ZmNlVe8kkCgKngHSuPEOYXVoMQrFGie2rKLnIw7LjL2u+2tqAZxn4fL9Hh/eYigMMw/wCJn6Z//KK5LYFvjsbiI8GJ0xUwfrFAHwZQBsR1dsvV3sF03rqBr+ifFmxOGjeTL1hzBsoIF1dkuASSL5b2uaAuqAKAKAKAKAKAKAKAKAKAKAKAKAKAKAKAKAKAKAKAKAKAz/SMXnwt+RlPpEZAPnsT6zQGC6aQucaOqkaJxh42DLYjOs0uUsDvbv0NtNtKA0vCOIHESrMwAaTB4dmA2uXxF7eF64mDKTPl4kSFZv7b5K2JN8MBpcge2j1QLPiT5uFobEXljNjuL4oGx8a6gN8FJOFVbkAyRqbEjRsZYi411BtUUBGC41NhMXIschaI4xYjFISyhJHjQlCTdCM197Hu51IHqkUgYXBuKAXQBQBQBQBQBQBQBQBQBQBQBQBQBQBQBQBQBQBQBQGZ45i42xWHRXVmXrcyhgSPgxuBqKAx3S1gMaLm39mTf9dLQE/oW4IjsQf7Fh9j+fPUY8QVCfjUfTh/pRUgTuIfipP1kf8AqhQDHB45BhIXzplOKRcvVnNYYzTtZ7b/AJtcsCr4xKFxMpYhR7/j1Jt/zYjz8Bf0UewPSujPFIerVDNEXJ0USKSfNY0QLDjvGosJH1kx3OVFAuzudlQcyfZubCuSkopylsjsYuTstzyfH8fxmKlOKTrAsJsOpa6xfOCrtim/KcrXC6isTrVZvNDRcE+Pry8jaqVKCyy1fFrh6c/M9B6G9MExgCOVWfLmspukibdZET5S943Umx5E6qVZVFpo1uuKM1Wk6bs9uD4M1NWlQUAUAUAUAUAUAUBT9MMc+HwOJmiNnjhd1JFxmUEi450OpXdip6C9OYseuRgIsSou0d9GHN4yfKXw3HPkTXTqRmro1YzBVcLPJUXo+DJ3T3ismFwE08JAkTIVuLjWRAQR3EEipt2VzPThnmoc2l7xnoV0yi4hHoOrnQDrIidvzkPy1Nt/XY1GE4zV4luKwtXDVHTqqz+D80HuicblwWDM8OXOssQs2xDSKrA91wTqK7KWVNkKFJ1qsaa4u3vHuiHSyHiEeaM5ZFt1kTeUhP1qeTDQ+ekZqSujtfD1KFR06is0QvdJ6RS4DDwzQhWJxCoytsyFJCVv8k9kWPLxpOahFyZ3DYeWIqqlHd/sWnRfpLDj4ushOo0eNvKRu5h9RGh5V2MlJXRCrSnSm4VFZrgSOP49oIc6KrNnjQBiQPhJFS5sCdM1/RXSsyUOFaOfD58pdmxLkqDb4TtWF9Ta9qAoeOSRz8Tw4W0qDq0fs5lzJJiMytcZdNL0ArpnwwpNDJhoGUrG/agjIIbrIiL9UPmht9CLigIkeLX+lkBDIXxYkQOjJdDAUDDMB8pWHooC04h+Kk/WR/6oUB3hX4BB9MX/AFtAVyj/AImPp0n7h6AsfdMQdRBoPwhTt3Ry0B3pvw2OdZMWZpw4ZIlTOojCtIiMqDLmUsL3INz36CqqkIzXeV7allOcovuvfQeSNskpwxVY8P2UiVRZyg7a94t5Iy27QO+1eLiMb1VaNNq993yv93L27bGfxHD4nxTvE8qqBDMnUMq2aQygyi6ki+UA2sDc3vevVowV8z32uV1Ju2VbbnrvDMZ1qA2sa1FBMoAoAoAoAoAoAoDPe6H+LMb9Hk+ya49iUPEj56hkZWV0Yo6nMrqbMp7weVeLCbg7o/TcThaWJp9XUV18V6G54r7oAxXC58PibJiLJkYaLLaWO9vmvYXK+kdw9ONaNSD52Pia/RlXB4mF9YuSs/bx5MxGHxDxuskTtHIhurqbEH+IPMHQjQ15tOpKm7o+0xmCpYunkqL0fFehtuknTtcdwtoZrR4oSQ6DyZQJVJaP0C5XceIr0etjUptrkfGx6Pq4PHUoz1WZWfB6/PyMbgMbJBKs0LmORNmHdzVh8pTzBrz6VWVN3R9fj+j6WMhlnvwfFfx5Gv6Z9N4+IYCJHAixKYhC8d9GXJKM8ZO42uN1vryJ31KkZ0W0fJ4PBVcJ0jThUXF2fB6MyfCeJy4WVZoHySL6mHzXHylPdy3FYaNaVN+R9R0j0bSxkLS0ktn97ryNtwjjyYqKNQMU+KSSKSVA8rrlWZWZ1DPlZbA2FtNPCvVhUjNXifBYrCVcLUyVFr8H6GmwnGIsTioOqLXjMyOrKVZWCgWIYeB1HdUzMTujh+A/8Sb9/JQFnQGE6Yfhyfo4X/VmgJODwnvlOpkleOJI0ksuQXc4mfUl1J3jXuoCH0qwz4GGEQzSMokaXJIEILRXnGyA6uNddjQCIj/xJfpr/wCnegJ/upSZcNDoSTiBlUalj1UtgB6vNzqMpKKbex2MXJ2W5neMzPiXUOO0rrMsKm6wRq4Z5ZCPKcqCL+OVRa5PmRxM60+7pBceZ6UsPCjTtPWb+Bo5sZgWbMwiLG7AmPU3Jub5ddb61blkUd0oOKuoxQxMTdWpjSGOZR2UkQuTFIpt2WDLodDbcG1Qqzq00pQ1te65otpQpVG4z0vs/M9K6I9JkxHwUiiHEKLtGDoyj5cRPlL7RsfHZQxEK0c0TJWoToyyyNNV5SFAFAFAFAFAFAZ73Q/xZjfo8n2TXHsSh4kfN2NxyxAFtSdgOdeRSoyqPQ/Rcd0jSwcE56t7JECHjiuwVksCRzvz00tWh4RxV1I8il/UNOtNU6lPRtcb+mliRxDi6xnKBmbnyAqulhZTV27I2Y/pylhZ9XFZpLfWyRzh/FFlOUrYjtd4057aV2rh3TV0yGA6Yp42fV1IWtrzWnHbSwziOPqDZVzeJNvVpU44Jtasz4j+pacZWpQzLm3b6Mkw8SRozIwtlPPXX82q5UJxnkT3NtHpbD1sO8RUjbK/XXyZDPSEX0j08+v1Vb2LzPOf9TrNpS09dfkbb3PcbGuOw8jsqKUk1chRqmxJphYuM5RZz+oKsa2GpVI7N/Q0fRPicK46VmmiA66c3LqBYl7G5POt58mSML0lVJ8Mqyr1KvN1xDDL8PNKseYg27OUNrycVXKolNQ5kXK0kjZf05hv7zB+1T/uqwkYrpXxOBsahWaIjLhtQ6kdnFEnUHkNaAr+KcSR4jDFIpaWOMHIwJAjnxUhvY9/V/5hVGIqdXDMiFSWWNyZ0145FPg8M3WR5ykhdM65lYwEEML3BzXFXJ3V0T3GIuMQf0mnwsdvfTvmzDLl6ll1a9hqa6Bnj2KmEqSvPhJ5Jplgj6uUv1KymwKR9w3Y3uxtc2sKx4nDOt4pd1cFx9prw+IVLaOr4mjwmGXDZoozHeyNJJMxzyNI5S7Eb2ttsBYC1Ya9dUVFKLtrtwtr8TspO+pPgmukjEISjOOxqDk5gkVbSn1kYy2udTuiHJPmTK4wzo4iDICTcTHLaxFjb+bVno4zPNRytb6+n7kc19CgxfDXjmaKOUBYljlildn6yMyNIgVWUEtbqzqdwbG9a6eG7/W03lfFcGWVMT3Orms3J8UerdGOJPLCnXMjygWdowQpPeA2ov3V6RgLmgCgCgCgCgCgM97of4sxv0eT7Jrj2JQ8SPmHjaRizPctawUfXWDCub7sdj7DpynhYtVarea1kl8yHDjo2kT4IJZhYr3+OmtXSpTUH3r+p5dLH4WpiKb6lRs14frohePaGKQnKZGuSQdhflr665SVScN7Iux0sFhcS2o55Xbae2vD6i+GTRyM4yZMyEG21hvy0qNaM4JO97Ms6NrYbE1akXDJmi1ptbj6EYYuGMkLGJB3vblzGlW5Kk7Nu3oYVi8Hh5ONOlnXOVvetOJKh6p4LsGVVa9h3nkO+qpdZGrprdG6j2Ot0feonFRlfTm+C5/QhNjo8uUQi3ztM31Vcqc82bN7OB5ssdhuq6pUV/7fm+RpuHMGkhIVmBDWAUk+R3AE1moNQnLO7Hp9PVISwdGS0Xn6Ggyn8lL+xf8A7a1dpo/rXvPk+shzGcPDnjk5dYWI07hlX7IPprz8RW/zXXAz1J9+/IVA2ZVbqpNRfSJyPGxC2Otei8RSTs5L3mjrI8xzKfyUv7F/+2udpo/rXvHWQ5iMKLyMcpXKAoBUqbntNoQDtkrFjasZZVF3W5RXmnawmJbPIoRm7WbsozaPrrlBt2g1X4evBUlnaXDUsp1FlV2MFd5cp0kAtlN8o+DOlr+USbeFcdddelfS38jrP8nkSWU54fg5F/tEGpjZR8dHzKgVf11OSajJN+pbCcXJJM9LxEBzllkCZgoIKhvi3Li1yLanWvMq4eFa2a+l9vM3NXEyFY43MjFs7G5Vd2lOWyqt+ZAq2lTUIqEeA2RXtixYBnkKr1dwMM4NoDmXXW3jVNPBU6c1OO6vx5kbHCokxr81aDDn0GTEkV6VDYqrbno/DuGpGAVFq0FJPoAoAoAoAoAoDPe6H+LMb9Hk+ya49iUPEj5h40sQsz3LWsAPrrBhXNq0dj7DpyGFi41Kt3K1kl8yHDjo2kT4IJZhYrvfx01q+VKag+9f1PLpdIYapiKf+FRs14d/bori8dJFFISFztckgnQE8qjTVSpDV2RdjqmDwuJbjHPK7bvtd8Bzhk6SM4yZMyEG21hv5qjWjOEU072ZZ0bXw+Jq1IyhlzRadtkuPoRRjIoyQkYcd7+HMaVb1dSdnKVvQwrG4TDylGlSzLnLy47EqExPBdgyqr3sOZPId9VS6yNXTijdReDq4C9VNKMr25t8Fz+hCbHx5cgiFu+/a9dqu6qWbNm/Y82WPw/VdUqKtz/N77G36IODiYCLgFHtf9CvJxKahNPy+Zs/qWcZ4CjKK0bW/oegYrNkbJ5eU5bmwzW09teZDLmWbY+FVr6mV97SRlIur1IAHbHiBfT8016N4zUqmbReRpUc0XO+i+poOCQPHHlkABDsVAN+yxzD2k+ysWIlGUrx5FFRpu6J96oIGa4tw5488glBzyE2KbZr2Fw+tgANuVejh5xqNQa2XPl7DXQSqTUCVhcKcOrztIG+C1UJl27Q1zG+tx6aqlNVGqaXHmUtqVo2KcQEx5TuVsT+cdz6zetGbv5iy+ty5xmJ6zD4d+bT4a/n98Rhh6warwsMuJa9fkSw6tXSNDjzGJn6wwjsQ5etW+0z5stz3Wv4WqeNjUeXIn+bw+itf6HsS3I+Mt73kyZSpxHZ6sWUjrFtktyvWrCJqnDNe9uO/HcflGMa0Rhshw5bJBYIoz3F81iDuBv4VgwsaqrxclK15b7ffI4OcP8AwofRcL9vEV7tH6srq7o9Wi8keatBULoAoAoAoAoAoDPe6F+LMb9Hk+ya49iUPEj5sxfDkkIZr3AtXk08RKmrI/QsX0TRxU1Une9rC2wKZlYKAVNxYW9dcVeVmnxJz6MoOpCcYpZXfRb+oheGRh89rkkk31389SeIm45SuPQ+GjW661223rqtRfvFLsbWzLlIGmnornXysvIs/tlDNNpWzKzS00E4bh0aXsoN7bi+3nrs8RORDDdEYagmlG9+aucbhiFAhvYNm9dO0TUs3sIy6Hw8qKou9k8x3+jkyZMo89te+naJ5sxP+04fqOpt7ba+8vOiy2xcI7lcf9FZqzvSm/T5nhf1ZHJhKcVwf0NziMaqHLYs1r5VFyBtc3sB6TrasNOhKeq2PhqGGqVvAiJ1YmlSRWy9XbMjKc3yiOeg7W+oNquu6NOUJLxcSU1OhGVKcd7FpWMyjc0wUXN9TYAC5JPIAak1OEHN2ROEJTeWK1IuLRZQI5VkjubrfS5XXQgkXtfTe16vjGpRedWZolRrYd57EjEYVXQxsLqQARcjQWtqNeQqiM3GWZbmVNp3RQtwyP30I+3lyg26x/myH519wK3qpLs7nxvyRqT/AMGbjcmcSwqxRRIgsoxMBtcnVsTGTqTfcmoYScp180uT+RzDNusmzamvRPdIPGVvGAecsQ9cqVKG5yWw7LCEhdRewRt/0TXE7sW0Kfh/4UPouF+3iK1UfqzPV3R6tF5I81aCoXQBQBQBQBQBQDOMwqSxtHIodHUqykXBB0II7qA824t0ZwsLm+Fw9j5CiMX/AEj4fXXnY3ERoxsvEyNbF1IK2Z39WUv9XcL/AHeP1H768XtVX9Rh7ZiP9j97D+ruF/u8fqP307TV/Uc7XiP9j97D+ruF/u8fqP307TV/UO14j/Y/ew/q7hf7vH6j99O01f1DteI/2P3sP6u4X8hH6j99O01f1DtmI/2P3sP6u4X8hH6j99O01f1He2Yj/Y/ex3C8Hw8TZ44kRgD2hyB33NRlXqTWVu6ITr1aitOTfq7kHE41Q7Ot5FcDyVJIKi2mlmUjuO9++t1GEsmWStY9jo6c6UHGcH62HeGYlWkLMchZQiqwIJsS1zcWvroBfbxqvExllSS0WrM/SU51GnlaS4tFxWA8kgT4xQyunbKE3VQTcEFSAQLZh940rZh6c1e60ZvwWenPNlbT8jmI4mspQBJEVWDkujA9m9goAPPc93nq+dOUYtLVvQ3YupKdNwjFu/kTYpQwupDDvFebKLi7NHiNNOzDqxfNYX2vbW3demZ2scuR+J4QyoFVgrB0dSRcZo3VxcXFxde+rcPV6qea1ydKpkkpC/fGM/LQfsG/9atnb4fo+P8ABu/uMv0jeIOKcFXlw7DQ26h+RBB0nuLEA11dIRWuT4/wH0g/0kZsDOdDJDr/APTm5/8A3Nd/uK/T8f4Odvf6Sx4NEyzmSeRDmSOMZEKBREzspsXa/lkHzCrKPSUVNJqy53OdszS1VkaDjPuix4XiEGAMEjtKE+EW1h1hIWw3YaanS2vdXtGk3ANAdoAoAoAoDA9KOl7SM0GCawByy4gWNiDYxw30ZxsW2XxN7YcZjY0FlWsvvc24TByrO70j8/QznWy/3nE/t3++vI/uWI5/BHqf27D8viyu4kgHaklxLuxCqomkLO3JVGbU/Vua5CtWrz2TfNpFFbo/BwWacfixjE8KxmFAxAcutrvCWZwg8SbltN2XySNiL1vlh6c45ba80rffpxPIq4SlJOyty8vUVheIySp16yso99RxdSVj0jkKjUgFtbkgg2PKqpYSnGk3bVLfXcyzwkYUm5bo0VeSeaJkcKCSbAC5rsYuTsjqTbsjs0ciJneF0Tmxy9kd7KDdR9XO1bJdH1VG+noapYKqo5jtYjIV/FTmyxfPN2/QXU+s5R6TWrCx72flt6m/o6j1lbXZakfB4vrASAQAbC/MWBBHhY1snDK7H0lOoqiuhGJlBYRMDZx5XIHW3p0377V2MXbMuBycouSpy4k9CZIY1zHrJCUa3LJ8a3hoNPF1qhYaMZOXDf8AY+fhgv8ANlfBkzA4u7FFUKir2CDuFYobC2gupt32qycLLM92etCopNxXAfxuIKRswGYgaC9rkkAa8t6jCOaVic5ZYtkTCKryo3kiaMkgfPjy7+NmI/w+FKlFSVnw+R5uNpRqKMyyPD/zvZWd4bkzz+o8xDYBuRBqLw0uDIugxpsK45X81VujNcCDpSXAoeKRZk97ZFjlDdZ743dlLMbWI1tcKbkgADTa3s0sRDqEsm2n36nr4KkqseVuAjgETxs8bSmVQA1yAMpJ8nTvGtuXprDjcjSko2Zm6RoQpSVnqy7rzzzSo6R8ckilgZMueHD4kxswBtpELa72ua97o6vKVNxlw2PSwTc2oPml7yBH7o/EFFhLH+yX76s7ZLkfcv8Apmh/sfwOn3TOI/lY/wBkv307ZLkcf9M0bX6x/A9c6FcYbE4PDyykGWSJXewsLnuHKvQTPj2rOxfV04eZdNul5kkfCR9bDGukjiOQPINisVluqX0LjU7DvrJi6tWEbUldvjyNWFp05SvUenLmZ2PGxqAqq6qBYAQyAADYDsV4LwleTu18T21iqKVkwHElY5YkkkkuAECMNTtmLABBbW55DnXYYGs3qrLmcljKSWju+Ra4XhLQqJXbNiHeNC6jMI0eRVZIVYdxN2Iu255AehLLRpSyLZX14vzPKq1JzeaW/wAiwgkcSopkkYN1wIdFX4p1VbFVGtib1ThcRKq3mtok9HzK4vUzXSbosUYYnCi2VhI8Qva6HNmUcxe5KelbG99viTi+On35+fvOVKanHK9vkXHR/Epi4RIqvGdirA773QkDOpGoYcjyNedVwag7XPIlh0na49j4IwMpmVHt1ihiP+WQwJG5UEC9do4fJNTWtjtOllkpIk43jsjxMpw8sWdSrSup6tVYWZgbZjodMwUd5r1m7K6R6kqjy7D8WDRQABsABfXavJ6qC4HlqnFcDLcWlEkrm9lJ6oEckjuZW8Do/qWtMY2svb+x6tH/AA4dz4vYRg1sguLE9ojuLa29F7eioVJXkz0KMMkFETjIc2Xkb5b9xa2Q+iQRmpUnq0VYtNQzrdO53AMTJZAQ062B/JlfjSe45QPOyAV22lpfl+0U4iaiusXFF80QScKosq4dQB3AOwFVzd438zPg+IninxTf4ftrUKXiRqrfhsiSzLDIFZguTE6AkAlJu6+4HW+yrkm3dcV8v/hjupUPQuuJYsQxNIQWyjYcySANeQud6hCOZ2MkVd2IXBeMGdnRkCMoDaG4IJI5gEG4qdSnlV7k6lJwHON45owix2DuTYkXyqouzWO51AHnqMUt2Tw1HrZ5TK46YuC0kjzRAXuCpKst8x0A0t3bW2q2MnstGeksNSj3ktPJhh1K7O8KnRFJW5bUkkWIN+7wqqajPdXfEhLA0Ju8lv56l/wtWljJuM6sUYbC4sbjwIIPprHUwttYniV8I6c3FMyXugxFXiuLfAzfXFWrBQlGMr819S3Axcasb/qj8zHcYwrSKAlrhr6m1X4epGEm5H6T0xg6uKpRjS3Tvq7BwvDNHHla17k6G9K9SM53iS6KwlXC4Z06u92+Z7n7lx/s+G+jx/Ua9SOx+fT8TPQqkRMZ0jP/ABBfop/fCs+I2RdR3ZATi0JIAmQk7AONb6C2tZLM0ZlzIOBlC4nGFjYDqSSToAIzqam/Cji3Y/Pj8O4ymZNwdJLEFSGUgg3GoFQcbqzDaY40MURDu5FswBkkYi8hBa2Y2uSKhCnGHhVv4FkgfGRyRydW6vZGJykG11NjpViWoumhHAD/AGXD/qI/3a1mqeJ+p5T3K3pYQHwZNgPfAuT3aXv4Vfhd2WUvESOJYuFziHVkaTrkCNmFzGEiDBGYgZdXBF7HWtiT0NraJeEmKJEskciXCoGIUqWy7Aox3sbHbSsFSjJXkYpUpRV2QOkUEapdUUSTMELAalfKe58VS3pFRhJ8eBZhoudRR4FeaqPeG548yldiRYHuPI+uuxdncjKOZNGh4SsbosyoqvIoLkDXMfKB/wAV6lNtOx87K67r4DWJ/CD+oH7x6jLwL1NmD4lXh8Qz4Zi5zG6a2A36praeLGrHFRqpItzOVJt+Za8U4DFO5dgVfLlzKd1BJAYEENa53HOuQqyirI86FSUdjP8AE+EPh00kzRMchUFl8q9rqCVI77W81aIVFN7aminOM5Wa1KmLEnCkdSzKTdvKJByC9mDXuOVWtZ/EWzpwejRfdIMSTISN1hUAfnzG9vYnrrGlol5/IlgllhKZDxmFKrPEguQzIovbXKo3rrl31JmjDXeH08xUsBkKqB2skhA7mVMw9opTdmzmMlljF8mWvRqcGSQDZ0SQe1T7MlRa7vpoZukI99S5oqPdBKddD1mYp1GIzZLZrfBeTm0ve29X4fwu3l9TLRzZll3urevAzMD4PXOuNPdZ4PurkXR/N9T7LJ05xkv+v7DpfAfMx/8Anw/3VK9D7uHDpu3iX/X9j1f3OkTq4TEHERhTq89s2Wxtmy6X81ehE+Rd76m7qRwxfSX8PX6Kf3orPiNkXUd2Z9ZWMKpmkJ6rDLlMLDWOS7Le1hYc68KlhpxrqTjpmk735omrjbqTLjwL3tDawufIOw5+avUlrBe0m+JYcTxpdcQBJI2eIKo6hhmNnFr5dNxr414VDB1YyptwtZ3322IsexjFWha5AWW5IUtYdXIL2AudSB6a9TFQc6M4pXbtptxRKRCSQsCSWOXClTmjKWNybagX0qGDoyp5s0bXa434HIj/AEf/AAXD/qY/3a1Kp4meY9yVwzh6T5Z5VDi5MKMAQq6jPbmzWvfkCAOd/Tw9FQjfiy6Ksi/vpbl3cq0EjN8V4FCkkcwDKuYI6o7qq9YcolRVNlYMQDpqGPdVdSKcSUbN2ZEGAWdV60uWjaRAwbKTlcpc5dLkKPbXl1O5JpFWeVKbysz2MTL1ihmssuUG+uXTS9IpOa04HoqrPs2e+v8AJI4ThxM6K5a3U5uy2W7XQXNvOajok/UYytOCjlZePJFg4gCWy5jlFyzMzEsQL78z3CiUqjPL71SXmV0HFEmxByhl+BsA4AJIdibWJBsCK7UpuMV6m7DQcG0yJw/8Fbzx/Zgrs/xUdj+DL2ml7DTOs0phUIClmCZiS2c5jvlsvZHzrm965GPdulcyUYRluUvHXLYZSTmHXgK5Fs6BmCuRyutj7edWQVqjtyO00lV0M9wzBjGOoDFOw5vYHYqp0v3E+yrpy6tXLqtSyTRpDwaQ4gscpj6xHzX1tGiBVy23ug1va3qrLmVr8bFaxCVHq0tSvxUmWSY2J+GIsNyTlAGvia443aXkb8LNQw+Zj3CJA08DDYhyPMUvXErKSI493ppkvhHB5IpgTl6tFdQQbllYgqLW0tYX83jUpSTT8zFVrqpTjG2qKH3S/Li+j4j64quw3hf3zOYX8WPqvmef8YxLxqCm+a219KjhoRnJqR+g9M4qth6UZUd27bXO8LnZ47vvcja2lcrwjCdoneisTWxGGc6292trHu3uXTH3thl5DDx/Ua9SOx+fz8TN/UiJjOkn4ev0U/vRWfE7Iuo7sarIaCp4Z+FYv/wf3ZqcvCji3ZbVAkFAM4z4t/0G+ya6t0cewxwGA+9MP3dRHt+rWsk5rO/U8l7lj0dl+BER0eECNh5tEbzMoB9Y5V7NKanBSRendFpVh0p+k2OjREjkkRDK6qMzAdlWDO2vIKp9JArktiUVqVvBsbHIrlHVrSyk5SDa8rsL28Na8mvFqbKKvjZQyYKWYPImQB36xFYkMQbEXsLLe3jvVfXwjOzvpoejGEuo6sc6MSAyg38iCzfmnMgs3cbqfVUpJ2fqV46ScY2HelxW8ZzrnUE5L6sj21HjdRvYHWrKF9TNQlld7FJwzEoZlZ26tUBYFtMzFWQAchuTrvpVlWLyWWtzbGSbLXhkWaNcOxKvK8Slb2YKyRFmHMWVW15EeFVNf5My4EKck6bRqeCYXC4hGYYWMBZGUZlDFgtsrkkX1BB176TcovcRUWtEUPSiKEjECOIQthXiYsuiyI9sxYDTs5uf8asp30u9yPdzehS9Ax8NbmsclxzGZ4yLjlcajvruJaylNZ9xG6tWK5lMdjvjJfpI+3HVy8a9D1af/iP2i+j3xmG/Qb93XH+b74jGfgxNdVR5RjOnGBafEYeKO2d4MQFubC/wR1PLatVCSjCTfl9S6jPJJS5NMpf6l435sX7X/wBtU2hz+B9h/wDq6X+t+9DOI6K4hWKs0AI3HWnn/grRHCN6pkn/AFPTa/DfvR6d7m8WRIoyQTHEiMV1F1GtiQLivRifIt3dzf104ZbpdwlmcYhJWjZYzGVCKwILZvlbG9QnBSWpKMnHYoYcBOwU++yCy5sphjvbbvrzK9VUp5cpyWIknYTD0emV5JBizmky5vgUt2BYW100NU9s0tl+JHtEh/8AonEf3v8A8hPvrna1+n4ne0zD+icR/e//ACE++na1+n4jtMxMnBpyCDi9CCD8CmxFu+nbP+PxHaZFrgcMIoo4wSQiKgJ3IRQtz6qyTlmk3zM5zE4NXIa7I4Fg6GzAHlzDDwIIqyjXnSd4s6m0I6qfb3xp3iJc3rvl/wCmtn9yn+lEusY3FwwKS1yzN5TvqxtsCeQHcAB4VnnipTd5EW2xviFooyzajQBRuxY2Cjz3pCpmYjFydkZyP3wgCInYGilipYKNgbPZiOR08b1yXUSeZs9ROqlayJD8NXEYdoFvG8RV8smUh9GIZypsQTmueRWrY18slLdPT0MMlKlO8jE8PBsSrZXOuQ+Tl5ADu7iK9GRqgh+bEXsrCxzBWXe4a4uveOfoNcS4kmzb4XFvJBhpApeRI5UuBf4dU6lb9wJLknbSsCUadSV3ZfTcxxtCbuWvCJo8OkgdgiiZYlJ5nqolUem1dV5pP73ZfRfd1K/imHJkxJCs2YyRNlFyM8ELIbDezoP81dU0pJN8vqVyklNpl9ETYFhZiBm89tvRWB76GUXXDhgeJ/Hy/SV+1HW6HD0PVp/+I/aK6LoDLhgfybfu6VHZSa+9RjPwYm1OFHImsqqs8ozPFsORxPAjf4LE/ZStVOoupl7CS2ZetGRuKqUkyI9w3hUc0r5xrZfsivbo+BGhbGi4fwmOHyBarTpYUAmRARY60Bl+NQqk+cpcCMZSBfLbNfT07142O/Ft6EJUlJ3W/wB7EOHFFEj605i+gKgn5N9bb+isLjd6GfWOktydUSQVwBQBQFT0ix0sKBosl+3fOpbyY3cWysLeRb01qwtGNWTUuVyUVcZTETSzzYdnRVyMAyKyuDlhykHObWMp5chUpU4QpRqLi+J2ySTGuG8aEaosrF8ykplu73Vsro1tSMwOVzoRubi5txWGikqkNE+HIn1bk+6hniONLsjOhUL8XFcF3kbsg2GgNiQBc+USbWrIkmsseO74WNVKj1V5zO4GfrI0e1iyg2vexPK/OqpxyyceRsi7q5Ew/EbN1pUqYywdTrnw7MVLjvHZzedGHOtGTL3b6P5mWslVg7bozvF8OvXSLCAYleyLc6ZQASjbgZri3cK9Gk3kTluRpZnBXIZw7akABrb3zMbbKDbsjzd9WXRNpnqnChH1MfUgLGUDKB3MM3pOuvjXi1L53m3POd76lF0g+Kb6dH9iOt9Dwr0+pqh+Gi+w3xuJ/Xf/AKoqx1916FNfxkqqCkKApp+jsbTGUu9i4do9MpdbW1tcC6gkXq9Vmo2t5XL1iJqn1a2DhfR1IJA4d2ygqitayht9QLsbaAnl665Os5K1hUrzqRUZcC5qkoM3xX8aYD9VifspWmn+DP2ElszSVmIi+AH+0S+gf9Ir6SgrU4+hoWxpauOhQBQFBx5X66PKQFynMCN7Ebes15PSMUmpFNRO91sU2Hyt2ouyVYghr23IP8ivPem51VVPx+/iNserEhHZlZrgEkrqRtyrtr25HHRaWaGpMfEhSiv5TX8kEi4t6edQtfYrvbRj4NcOna4DM9J8WXvEsbXQkZiQAc8LLdeZA6weo16WCgo99yWqa3LILiRWxRM07lGCyxsgIZcwzrEt/R1Z58xVrpLqoRzK6d9zttEhvHSq8ZPUOkrKqv1cpCgIoW6KpGY5RYA+FaqnUy1dm/NludpWTL7ECLDxGWGFEdgAgygEu/kgnfnc+ANeInKUrSenEpipTlYgYWHq0VAb5QBc87c6plLM23xPYSsrCMPhi6NGtuugJaK/y4ZSSUbwJDL4FUNaMyaTez38muJ5826NW/BmXnwbQ6GNkjJbq8wsbLYlSp1Fi1r7G1ehTnnW+vEujUi3aInChpGRES7ubBSVGyl9Te3kipSaim3sddRKOY3vRnDSxYdY5lClSwUBg3YJuuo00vb0V5mIlGU7xPPm05Nog8awsjh0WN2PvlZwRbKUVFvYk2zXBGXf0a1opVIRirvhYujUioJFxgbs0z5WUSS5lDCxyhEW5G41U71nrNSkktSuq1KWhIkmVdz/AD9Qq2lgqtTgRy6XehAl43EvO/muf4W9telT6Fm/F9EVOtRXG/oRz0iXkp/n01pXQkeP1Idqp8mCdIk5qR6P96S6Ejw+oWKp8UyZBxeJ9mse46fXasVXoapHVfuWRqUpbSCbh0ck8WIJbPErqoB0tKAGzAi52FqwTpVaUXFrR/QscWicKypXdiIdE+1JM/e59Q0r6eKskjQaipAKAKAqukUadWHfTKRrrpmOXcbbisWOg3TuuByU3FXRmp4TkUE/Bhgc6nW3LbzjUeevHTV/Mg4QqeHR8uHsHkxBJe4UxKPKvc+Tci3Oo2tbmVPNCWuljkEYIV4mJtoMxJFja47xXW+DLVVjPWS9q3GXjKCWylXe5DKCR328NfrrujsR6pNXg/fox9cQ141UrIGBzNexFrG9h4X081ctuyMozjo0LGNHwlwwEe59unfprUcuxHNv5CvfyWU5tH8nQ66200plYzIkXqJ0z3H3cSBzE7QxIXzLlIzm+Y2LA9lBbb5Zq+EbxsnqzVhpwg7yI8uLVXVCDdtiBpre1/PlPqqpU24uXI9FzSaXM7hnkMySRROwRzG7dkKUa2fdr9k5W2+T41ZGNotSe+pkxU4NZeKGOn28Pml+pK04Lj7CnDeJlJ0a/C8P+mf9M1X1/wAKX3xJT/BPSa8kxjWIxCoLsbW/nX+b1uw2BqVn5ErJLNJ2RQ43jpNxHt3n+A5+n1V9Hhui4U13vv2mWeLtpTXtKiaZnN2JPn/h3V6cYRgrRVjJKcpO8mIqREKAdhy65v47eFue29Rlm4HVbiM1I4ScLjnj8ltO46j/AG9FVVKMKniRZTrTh4WaDBcY6xWspzhSbey4Pp56+evExPRkYTU1zPQo1o1HyZfdD8KUh13NWGov6AKAKAbxEQdSrAEEc6jOKlFxfE41cx12EkhJIyj4s21sDqPA+FfOzhl7r3KZ05R73A4oDgMc0TOLW0F9L7c6jt5nY1e7Zq68xGIVsqBgVCsLsh5AEbbj+FdVr6EnSjPwP2D0OIZne2VkUAgje9jp7PaKi0rK5W4yi9UIE0ToHYZAx0JGU3te4PoOvhXbSTsdjWktbjoww+S7C++t76fnXrmbmifWJ7pP4fIT7zNlGfRbFeyLgjbX/amZcjl6f6fiSYwQO0b+NrVFkZNPZEPj34NP+pf7BqdLxr1OLczOL+Pi/wAH1TVZD8KX3yPVn+LH2l/0d8iT9c//AONQnw9DDifxGK43wVMUFDMyFb2K2vZgAR2gRyHqrtKs6bdiqE3DYYwnRmGKYTKX7PkoSMoOTJm2v5N9zbWpuvUqRyW3O9ZJxyj/ABLioj0Gp+v7h48+XfXq4Hoty70/v92VVKsaW+r5GaxOJaQ3Y+Ych5q+kp0o01aKPOqVJVHeQzVhA7QHKA5iMdEi2byvAa73v37aWrihJu5NK6KuXjHzV9Z/gKuVLmdUBhuKyeA9FS6tHciODikngfRTq4jIjT9GsY+UNYBpGsLfMXc+ltP8NeTjpLOoLhv6m7C08qcuZ6thFsg81YjWPUAUAUAUBRcbwSk3YA3Ftf4HlXm4zDSlLPD2o5eS1iymmwxuhYdaFOgt2tdAfzrV5mza2ZBxhN66P4CsNIxMhLEgElUIsQLDv8biotbFcoSjq9uAnrkZVdwY821zlO19xy89ds1ojsazS/cU+DJAAYFVIKhlv5OoF70zIm3TlvH3fsJ6phJ1hj1y2sGv6bG3K49NLq1rnOrpt3UvgMDDnIyFZdTdWDAkfNF76W2rt9bnOpja2ZfEn4dmsAy5bDvB2qDsHGKWjuI4nhzJDKi2u8bKL7XZSBeuwllkmRRm3wE7MsnUsMmTsErmNusDZbNY2zDnrrarllUXG+5uliIOcWXnAsOyRtnXKWkZ8ptcBrWvbS+l/TVVRrRLkZa01KbaLAm2p0Fcp05TdolaV9ik4vxa3ZTf6vP4+Hr7q+l6P6NUVml9/wAFVauqfdjv8jPsxJuTcncmvdSSVkec23qzldA7PNmtpa38bbdw02qMY2Ot3I+IcIMz9kHYnn5u+pLvOyFmMpgsXiB8DCyoflGy39LW9lHVpU/FLUujRfIZn6JYtf8AlhvBWUnTfS+tdjjKL4/AsdOSK3EFQuUoVcWBuLEEXzXN7m+mlharo3bvfQiyLUzg9gsKZXVF0LHfuA1JPgBc1CrUVODk+BKMXJ2R6P0RwAklDAWjQBU/RXb0nf0187KTk3J7s9NJJWR6EBXDp2gCgCgCgGcTAHUg31Frjf0UOPUwmIx8mHkMcwzAbOOa8jbb1Wq6pgKWIjmiYnXlTllqK/mTIsRDNroxt6R6N68av0ZVpeH79pop1U1/jl7Dr4U2FmDBTdVYA7bC+9efKEoPvKxOWVvvR9q/YQFKyF2VhcAdk5gDqL2HO1uXKobqyI9VFu8ZfQZGIZYj8JeQHZxYkA2tbxGvnruW720I9TUtpqSHxJDoM6FCNTfW4B212PsrmXQdXUva3wCHFWZxI6WFstu7XfuPL/5rjjpodjSqPgTagRCupNuyBHxGNRBckfz9fovXoYfo6pVeqOu0VebsZ7iPGC+iaDv5+ju+uvpcL0fCitfv9zHVxTfdhoirr0DIFALijzH2/wA2qLdjqVyNjsQIr5tTsB3kfwqcFm2OqOthOF6UdXGi9UspD5z1my9yxi2mnyu87VGeFzybvbhp9TTGSirI1GB6bYZx280R7mFx61+6sM8DVjtqWqrEVj+keDKkNKHVlKlVDXsbbWAt66jDC1k9Edc4mG6RcVXESBkjyKqhBzYgbFjzr1MPSdONm7sonLMyrq8iabg/DigC2+Fktm71TcL5zufCwrxcZiOslljsvizdQpZVd7s9X4Bw4QxAc6xmgs6AKAKAKAKAKAoekvBxMncRqD3H7jzqylVdN3RVWpKpGx55PCyMVYWYfzcffXrRkpxutjyJRcHZ7kiDikq/KzD87X27+2qamFpT3XuLYYmpHj7yxh6RH5SekH+B++vPq9D0pbffuL1jF+aPuJaceiO9x5wf4XrFPoR8PmWLEUnxaFjikHeuu+n+1Uvoerzf37SfX03+cP6XhUWBFu4A/wAFrq6GqPdv4HHXpPVyGJekKDyQT/PefurTT6EX5it4mktk2V2J45I2wC+3/b2V6VLo6lT+7FUsXN+FWK6SQsbsST3mt0YqKskZXJyd2JrpwKAehwkj6qjEd9tPXtUJVIx3ZJQk9kdxOCljUtkJI5Ai/qBvXI1YSdrkuqkZTFiQks6sPOpH1itkXHZMstY5hI1YnMbaaagX1F9TpoNbc6TbWx1DTAXNjcX0PeO+pHDldAUBdcIwGW0sguT8WhG/57D5o5DmfCvMxmKt/jhvxfLy9TVQo370j0bohwQj4WTVjrr415ZsNhQBQBQBQBQBQBQHCKAzPSPgQcXA22IGo+8eFW0qrpvTbkU1qMai135mGxOHaNsrC3ceRHeDzr1KdSM1eJ5U4Sg7SGqmQCgCgOUB2gHJMthbf092t+W/dUVe+pJ2toN1IiWvDIYJFbrewUFywOhB02PO/dWarKpFrLrcupqEk8wuKbBqfId/FtvVcVxxxElukSTorgWj8cwsQ8oKPBTb2Cs3Z60uHxL1Vhsh/Bccw8pyxyqzWvYXvYeFqhOhUgryRNST2OYji8AezzxAAEMpdbhri1wddr0jRqNaRYzLmYrpLLgyjdWwkmL3DIoVQpPktYWaw5716WGVa6zKy89SqbjYy9bioKAuuH8KCWeZbsdVhPsaTuH5u5rzcVjbdym/b+xqpUL6y9xu+jXR9pG62bXz15ZsNyiACwoBVAFAFAFAFAFAFAFAcIvQFBxrgQcEqARuV/iDyNShOUHeJCcIzVpGJxnDGQnLc25W7Q9HPzivQpYqMtJaP4HnVcLKGq1RArUZRcHlDa1xe+1ud6jLY7HcvcDJg850I10L+T6O701kqKvl/Y0wdG/7l4ZY8ujJbwK1jyyvqmaLxsZnjpiv2CGfMblQAuXkDbQkd9b8P1nHYyVsnDcqa1FAUBGxeMWPfU8gN/8AapRi5HVFso8TiWkN29A5Cr4xSLkrHcNjJI83VuyZhZspsSO6+9clCMvEjqbWwwTUgFASMFgnlNkW4G7HRR+kToKrq1oUleTJQhKb0L7h3D1QgRjrZfn27K/oA8/zj6LV5FfGTq6LRfF+ptp0FHV6s2/R7ovY9ZLqTrrWQvNiiACw0oBVAFAFAFAFAFAFAFAFAFAFAQOIcKSUaix5Eb0Bk+LcAZdWXOPnLo3p5N6atp15w2enJlFTDwnq9ygkwJv2SD4Hst6jofQa2QxkH4tPkYp4ScdtSNJGVNmBB8Rb661KSktHczNOO4i1dOHGYDcgeegI0vEY15382tSUGySg2V+I4qx0Xsj2/wC1WKmluTUEV5N96sJhQBQE7DcJlcXy5V+c/ZHt39F6oqYqlT3fu1LI0py2RY4bhUSnW87dy3VPX5TeyvPq9ITlpBW+ZphhkvEaXh3R+aewYZEGygWUeYCsLbbu9WaEklZG14RwGOEaC5764dLcUAUAUAUAUAUAUAUAUAUAUAUAUAUBwi9AV2P4JFLuovQFFiui8i/FubfNOo9RotNUcaT3M9jujjfLhv4o7r7ASPZV8cVWjx96RU8PTfApZ+j6cxOv+VvrtWiPSFRbpEHhY8GRn4FHylceeL7nqa6SfGPx/gj2XzE/0In5Zv2R/wC6u/3L/h8TnZXzFrwaL58zeZFH1sai+kZcI/El2VcyTDwePlDI/wCk5HsQD66qljqz2svZ+5NYaCLbBcGm/wCXEkX6K6/5mufbWadWc/FJstjCMdkXGE6Gu5zSsSfE3qBI0fD+j0UWy3NAWyoBtpQCqAKAKAKAKAKAKAKAKAKAKAKAKAKAKAKAKAKA4VoBp8Ih3UUBHfhMR+QKAb/oSH5goBxOERD5AoB9MGg2UUA8FA2FAdoAoAoAoAoAoAoAoAoAoAoD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164" name="AutoShape 20" descr="data:image/jpeg;base64,/9j/4AAQSkZJRgABAQAAAQABAAD/2wCEAAkGBxQSEhUUEhQWFBUXFxwYGBcYGRwdHRwYFhgXGBkaGB4YHCggGSAlHBgYITEkJikrMC4uGB8zODMsNygtLy0BCgoKDg0OGxAQGzQmICQ0LSwsLCwsLCwsLywsLCwsLCwsLCwsLCwsLCwsLCwsLCwsLCwsLCwsLCwsLCwsLCwsLP/AABEIAOUA3AMBEQACEQEDEQH/xAAcAAABBQEBAQAAAAAAAAAAAAAAAgMEBQYBBwj/xABSEAACAQIEAgUFCgoIBAUFAAABAgMAEQQSITEFQQYTIlFhMnGBkaEHFCMzQlJ0sbLRNDVTYnJzk7PB8BUWJFSCkrThJUOi0oOj0+LxY4TCw8T/xAAbAQEAAwEBAQEAAAAAAAAAAAAAAgMEAQUGB//EADoRAAIBAgQCBwYFBAIDAQAAAAABAgMRBBIhMUFRBRMUIjJhcYGRobHB8DNCUtHhBhUjU2KiNHLxFv/aAAwDAQACEQMRAD8A9xoAoAoAoAoAoAoAoAoAoAoAoAoDJcbw5lxjq0kyqkEZCxysgu8kwJOU6myr6qApujvH5YMdJhXdpYWnMaGRizxnqVk8o6sp10Oovp3UB6KpvtQHaAKAKAKAKAKAKAKAKAKAKAKAKAKAKAKAKAKAKAKAKAKAKAicU4gsEbSPc2sAo3ZmNlVe8kkCgKngHSuPEOYXVoMQrFGie2rKLnIw7LjL2u+2tqAZxn4fL9Hh/eYigMMw/wCJn6Z//KK5LYFvjsbiI8GJ0xUwfrFAHwZQBsR1dsvV3sF03rqBr+ifFmxOGjeTL1hzBsoIF1dkuASSL5b2uaAuqAKAKAKAKAKAKAKAKAKAKAKAKAKAKAKAKAKAKAKAKAKAz/SMXnwt+RlPpEZAPnsT6zQGC6aQucaOqkaJxh42DLYjOs0uUsDvbv0NtNtKA0vCOIHESrMwAaTB4dmA2uXxF7eF64mDKTPl4kSFZv7b5K2JN8MBpcge2j1QLPiT5uFobEXljNjuL4oGx8a6gN8FJOFVbkAyRqbEjRsZYi411BtUUBGC41NhMXIschaI4xYjFISyhJHjQlCTdCM197Hu51IHqkUgYXBuKAXQBQBQBQBQBQBQBQBQBQBQBQBQBQBQBQBQBQBQBQGZ45i42xWHRXVmXrcyhgSPgxuBqKAx3S1gMaLm39mTf9dLQE/oW4IjsQf7Fh9j+fPUY8QVCfjUfTh/pRUgTuIfipP1kf8AqhQDHB45BhIXzplOKRcvVnNYYzTtZ7b/AJtcsCr4xKFxMpYhR7/j1Jt/zYjz8Bf0UewPSujPFIerVDNEXJ0USKSfNY0QLDjvGosJH1kx3OVFAuzudlQcyfZubCuSkopylsjsYuTstzyfH8fxmKlOKTrAsJsOpa6xfOCrtim/KcrXC6isTrVZvNDRcE+Pry8jaqVKCyy1fFrh6c/M9B6G9MExgCOVWfLmspukibdZET5S943Umx5E6qVZVFpo1uuKM1Wk6bs9uD4M1NWlQUAUAUAUAUAUAUBT9MMc+HwOJmiNnjhd1JFxmUEi450OpXdip6C9OYseuRgIsSou0d9GHN4yfKXw3HPkTXTqRmro1YzBVcLPJUXo+DJ3T3ismFwE08JAkTIVuLjWRAQR3EEipt2VzPThnmoc2l7xnoV0yi4hHoOrnQDrIidvzkPy1Nt/XY1GE4zV4luKwtXDVHTqqz+D80HuicblwWDM8OXOssQs2xDSKrA91wTqK7KWVNkKFJ1qsaa4u3vHuiHSyHiEeaM5ZFt1kTeUhP1qeTDQ+ekZqSujtfD1KFR06is0QvdJ6RS4DDwzQhWJxCoytsyFJCVv8k9kWPLxpOahFyZ3DYeWIqqlHd/sWnRfpLDj4ushOo0eNvKRu5h9RGh5V2MlJXRCrSnSm4VFZrgSOP49oIc6KrNnjQBiQPhJFS5sCdM1/RXSsyUOFaOfD58pdmxLkqDb4TtWF9Ta9qAoeOSRz8Tw4W0qDq0fs5lzJJiMytcZdNL0ArpnwwpNDJhoGUrG/agjIIbrIiL9UPmht9CLigIkeLX+lkBDIXxYkQOjJdDAUDDMB8pWHooC04h+Kk/WR/6oUB3hX4BB9MX/AFtAVyj/AImPp0n7h6AsfdMQdRBoPwhTt3Ry0B3pvw2OdZMWZpw4ZIlTOojCtIiMqDLmUsL3INz36CqqkIzXeV7allOcovuvfQeSNskpwxVY8P2UiVRZyg7a94t5Iy27QO+1eLiMb1VaNNq993yv93L27bGfxHD4nxTvE8qqBDMnUMq2aQygyi6ki+UA2sDc3vevVowV8z32uV1Ju2VbbnrvDMZ1qA2sa1FBMoAoAoAoAoAoAoDPe6H+LMb9Hk+ya49iUPEj56hkZWV0Yo6nMrqbMp7weVeLCbg7o/TcThaWJp9XUV18V6G54r7oAxXC58PibJiLJkYaLLaWO9vmvYXK+kdw9ONaNSD52Pia/RlXB4mF9YuSs/bx5MxGHxDxuskTtHIhurqbEH+IPMHQjQ15tOpKm7o+0xmCpYunkqL0fFehtuknTtcdwtoZrR4oSQ6DyZQJVJaP0C5XceIr0etjUptrkfGx6Pq4PHUoz1WZWfB6/PyMbgMbJBKs0LmORNmHdzVh8pTzBrz6VWVN3R9fj+j6WMhlnvwfFfx5Gv6Z9N4+IYCJHAixKYhC8d9GXJKM8ZO42uN1vryJ31KkZ0W0fJ4PBVcJ0jThUXF2fB6MyfCeJy4WVZoHySL6mHzXHylPdy3FYaNaVN+R9R0j0bSxkLS0ktn97ryNtwjjyYqKNQMU+KSSKSVA8rrlWZWZ1DPlZbA2FtNPCvVhUjNXifBYrCVcLUyVFr8H6GmwnGIsTioOqLXjMyOrKVZWCgWIYeB1HdUzMTujh+A/8Sb9/JQFnQGE6Yfhyfo4X/VmgJODwnvlOpkleOJI0ksuQXc4mfUl1J3jXuoCH0qwz4GGEQzSMokaXJIEILRXnGyA6uNddjQCIj/xJfpr/wCnegJ/upSZcNDoSTiBlUalj1UtgB6vNzqMpKKbex2MXJ2W5neMzPiXUOO0rrMsKm6wRq4Z5ZCPKcqCL+OVRa5PmRxM60+7pBceZ6UsPCjTtPWb+Bo5sZgWbMwiLG7AmPU3Jub5ddb61blkUd0oOKuoxQxMTdWpjSGOZR2UkQuTFIpt2WDLodDbcG1Qqzq00pQ1te65otpQpVG4z0vs/M9K6I9JkxHwUiiHEKLtGDoyj5cRPlL7RsfHZQxEK0c0TJWoToyyyNNV5SFAFAFAFAFAFAZ73Q/xZjfo8n2TXHsSh4kfN2NxyxAFtSdgOdeRSoyqPQ/Rcd0jSwcE56t7JECHjiuwVksCRzvz00tWh4RxV1I8il/UNOtNU6lPRtcb+mliRxDi6xnKBmbnyAqulhZTV27I2Y/pylhZ9XFZpLfWyRzh/FFlOUrYjtd4057aV2rh3TV0yGA6Yp42fV1IWtrzWnHbSwziOPqDZVzeJNvVpU44Jtasz4j+pacZWpQzLm3b6Mkw8SRozIwtlPPXX82q5UJxnkT3NtHpbD1sO8RUjbK/XXyZDPSEX0j08+v1Vb2LzPOf9TrNpS09dfkbb3PcbGuOw8jsqKUk1chRqmxJphYuM5RZz+oKsa2GpVI7N/Q0fRPicK46VmmiA66c3LqBYl7G5POt58mSML0lVJ8Mqyr1KvN1xDDL8PNKseYg27OUNrycVXKolNQ5kXK0kjZf05hv7zB+1T/uqwkYrpXxOBsahWaIjLhtQ6kdnFEnUHkNaAr+KcSR4jDFIpaWOMHIwJAjnxUhvY9/V/5hVGIqdXDMiFSWWNyZ0145FPg8M3WR5ykhdM65lYwEEML3BzXFXJ3V0T3GIuMQf0mnwsdvfTvmzDLl6ll1a9hqa6Bnj2KmEqSvPhJ5Jplgj6uUv1KymwKR9w3Y3uxtc2sKx4nDOt4pd1cFx9prw+IVLaOr4mjwmGXDZoozHeyNJJMxzyNI5S7Eb2ttsBYC1Ya9dUVFKLtrtwtr8TspO+pPgmukjEISjOOxqDk5gkVbSn1kYy2udTuiHJPmTK4wzo4iDICTcTHLaxFjb+bVno4zPNRytb6+n7kc19CgxfDXjmaKOUBYljlildn6yMyNIgVWUEtbqzqdwbG9a6eG7/W03lfFcGWVMT3Orms3J8UerdGOJPLCnXMjygWdowQpPeA2ov3V6RgLmgCgCgCgCgCgM97of4sxv0eT7Jrj2JQ8SPmHjaRizPctawUfXWDCub7sdj7DpynhYtVarea1kl8yHDjo2kT4IJZhYr3+OmtXSpTUH3r+p5dLH4WpiKb6lRs14frohePaGKQnKZGuSQdhflr665SVScN7Iux0sFhcS2o55Xbae2vD6i+GTRyM4yZMyEG21hvy0qNaM4JO97Ms6NrYbE1akXDJmi1ptbj6EYYuGMkLGJB3vblzGlW5Kk7Nu3oYVi8Hh5ONOlnXOVvetOJKh6p4LsGVVa9h3nkO+qpdZGrprdG6j2Ot0feonFRlfTm+C5/QhNjo8uUQi3ztM31Vcqc82bN7OB5ssdhuq6pUV/7fm+RpuHMGkhIVmBDWAUk+R3AE1moNQnLO7Hp9PVISwdGS0Xn6Ggyn8lL+xf8A7a1dpo/rXvPk+shzGcPDnjk5dYWI07hlX7IPprz8RW/zXXAz1J9+/IVA2ZVbqpNRfSJyPGxC2Otei8RSTs5L3mjrI8xzKfyUv7F/+2udpo/rXvHWQ5iMKLyMcpXKAoBUqbntNoQDtkrFjasZZVF3W5RXmnawmJbPIoRm7WbsozaPrrlBt2g1X4evBUlnaXDUsp1FlV2MFd5cp0kAtlN8o+DOlr+USbeFcdddelfS38jrP8nkSWU54fg5F/tEGpjZR8dHzKgVf11OSajJN+pbCcXJJM9LxEBzllkCZgoIKhvi3Li1yLanWvMq4eFa2a+l9vM3NXEyFY43MjFs7G5Vd2lOWyqt+ZAq2lTUIqEeA2RXtixYBnkKr1dwMM4NoDmXXW3jVNPBU6c1OO6vx5kbHCokxr81aDDn0GTEkV6VDYqrbno/DuGpGAVFq0FJPoAoAoAoAoAoDPe6H+LMb9Hk+ya49iUPEj5h40sQsz3LWsAPrrBhXNq0dj7DpyGFi41Kt3K1kl8yHDjo2kT4IJZhYrvfx01q+VKag+9f1PLpdIYapiKf+FRs14d/bori8dJFFISFztckgnQE8qjTVSpDV2RdjqmDwuJbjHPK7bvtd8Bzhk6SM4yZMyEG21hv5qjWjOEU072ZZ0bXw+Jq1IyhlzRadtkuPoRRjIoyQkYcd7+HMaVb1dSdnKVvQwrG4TDylGlSzLnLy47EqExPBdgyqr3sOZPId9VS6yNXTijdReDq4C9VNKMr25t8Fz+hCbHx5cgiFu+/a9dqu6qWbNm/Y82WPw/VdUqKtz/N77G36IODiYCLgFHtf9CvJxKahNPy+Zs/qWcZ4CjKK0bW/oegYrNkbJ5eU5bmwzW09teZDLmWbY+FVr6mV97SRlIur1IAHbHiBfT8016N4zUqmbReRpUc0XO+i+poOCQPHHlkABDsVAN+yxzD2k+ysWIlGUrx5FFRpu6J96oIGa4tw5488glBzyE2KbZr2Fw+tgANuVejh5xqNQa2XPl7DXQSqTUCVhcKcOrztIG+C1UJl27Q1zG+tx6aqlNVGqaXHmUtqVo2KcQEx5TuVsT+cdz6zetGbv5iy+ty5xmJ6zD4d+bT4a/n98Rhh6warwsMuJa9fkSw6tXSNDjzGJn6wwjsQ5etW+0z5stz3Wv4WqeNjUeXIn+bw+itf6HsS3I+Mt73kyZSpxHZ6sWUjrFtktyvWrCJqnDNe9uO/HcflGMa0Rhshw5bJBYIoz3F81iDuBv4VgwsaqrxclK15b7ffI4OcP8AwofRcL9vEV7tH6srq7o9Wi8keatBULoAoAoAoAoAoDPe6F+LMb9Hk+ya49iUPEj5sxfDkkIZr3AtXk08RKmrI/QsX0TRxU1Une9rC2wKZlYKAVNxYW9dcVeVmnxJz6MoOpCcYpZXfRb+oheGRh89rkkk31389SeIm45SuPQ+GjW661223rqtRfvFLsbWzLlIGmnornXysvIs/tlDNNpWzKzS00E4bh0aXsoN7bi+3nrs8RORDDdEYagmlG9+aucbhiFAhvYNm9dO0TUs3sIy6Hw8qKou9k8x3+jkyZMo89te+naJ5sxP+04fqOpt7ba+8vOiy2xcI7lcf9FZqzvSm/T5nhf1ZHJhKcVwf0NziMaqHLYs1r5VFyBtc3sB6TrasNOhKeq2PhqGGqVvAiJ1YmlSRWy9XbMjKc3yiOeg7W+oNquu6NOUJLxcSU1OhGVKcd7FpWMyjc0wUXN9TYAC5JPIAak1OEHN2ROEJTeWK1IuLRZQI5VkjubrfS5XXQgkXtfTe16vjGpRedWZolRrYd57EjEYVXQxsLqQARcjQWtqNeQqiM3GWZbmVNp3RQtwyP30I+3lyg26x/myH519wK3qpLs7nxvyRqT/AMGbjcmcSwqxRRIgsoxMBtcnVsTGTqTfcmoYScp180uT+RzDNusmzamvRPdIPGVvGAecsQ9cqVKG5yWw7LCEhdRewRt/0TXE7sW0Kfh/4UPouF+3iK1UfqzPV3R6tF5I81aCoXQBQBQBQBQBQDOMwqSxtHIodHUqykXBB0II7qA824t0ZwsLm+Fw9j5CiMX/AEj4fXXnY3ERoxsvEyNbF1IK2Z39WUv9XcL/AHeP1H768XtVX9Rh7ZiP9j97D+ruF/u8fqP307TV/Uc7XiP9j97D+ruF/u8fqP307TV/UO14j/Y/ew/q7hf7vH6j99O01f1DteI/2P3sP6u4X8hH6j99O01f1DtmI/2P3sP6u4X8hH6j99O01f1He2Yj/Y/ex3C8Hw8TZ44kRgD2hyB33NRlXqTWVu6ITr1aitOTfq7kHE41Q7Ot5FcDyVJIKi2mlmUjuO9++t1GEsmWStY9jo6c6UHGcH62HeGYlWkLMchZQiqwIJsS1zcWvroBfbxqvExllSS0WrM/SU51GnlaS4tFxWA8kgT4xQyunbKE3VQTcEFSAQLZh940rZh6c1e60ZvwWenPNlbT8jmI4mspQBJEVWDkujA9m9goAPPc93nq+dOUYtLVvQ3YupKdNwjFu/kTYpQwupDDvFebKLi7NHiNNOzDqxfNYX2vbW3demZ2scuR+J4QyoFVgrB0dSRcZo3VxcXFxde+rcPV6qea1ydKpkkpC/fGM/LQfsG/9atnb4fo+P8ABu/uMv0jeIOKcFXlw7DQ26h+RBB0nuLEA11dIRWuT4/wH0g/0kZsDOdDJDr/APTm5/8A3Nd/uK/T8f4Odvf6Sx4NEyzmSeRDmSOMZEKBREzspsXa/lkHzCrKPSUVNJqy53OdszS1VkaDjPuix4XiEGAMEjtKE+EW1h1hIWw3YaanS2vdXtGk3ANAdoAoAoAoDA9KOl7SM0GCawByy4gWNiDYxw30ZxsW2XxN7YcZjY0FlWsvvc24TByrO70j8/QznWy/3nE/t3++vI/uWI5/BHqf27D8viyu4kgHaklxLuxCqomkLO3JVGbU/Vua5CtWrz2TfNpFFbo/BwWacfixjE8KxmFAxAcutrvCWZwg8SbltN2XySNiL1vlh6c45ba80rffpxPIq4SlJOyty8vUVheIySp16yso99RxdSVj0jkKjUgFtbkgg2PKqpYSnGk3bVLfXcyzwkYUm5bo0VeSeaJkcKCSbAC5rsYuTsjqTbsjs0ciJneF0Tmxy9kd7KDdR9XO1bJdH1VG+noapYKqo5jtYjIV/FTmyxfPN2/QXU+s5R6TWrCx72flt6m/o6j1lbXZakfB4vrASAQAbC/MWBBHhY1snDK7H0lOoqiuhGJlBYRMDZx5XIHW3p0377V2MXbMuBycouSpy4k9CZIY1zHrJCUa3LJ8a3hoNPF1qhYaMZOXDf8AY+fhgv8ANlfBkzA4u7FFUKir2CDuFYobC2gupt32qycLLM92etCopNxXAfxuIKRswGYgaC9rkkAa8t6jCOaVic5ZYtkTCKryo3kiaMkgfPjy7+NmI/w+FKlFSVnw+R5uNpRqKMyyPD/zvZWd4bkzz+o8xDYBuRBqLw0uDIugxpsK45X81VujNcCDpSXAoeKRZk97ZFjlDdZ743dlLMbWI1tcKbkgADTa3s0sRDqEsm2n36nr4KkqseVuAjgETxs8bSmVQA1yAMpJ8nTvGtuXprDjcjSko2Zm6RoQpSVnqy7rzzzSo6R8ckilgZMueHD4kxswBtpELa72ua97o6vKVNxlw2PSwTc2oPml7yBH7o/EFFhLH+yX76s7ZLkfcv8Apmh/sfwOn3TOI/lY/wBkv307ZLkcf9M0bX6x/A9c6FcYbE4PDyykGWSJXewsLnuHKvQTPj2rOxfV04eZdNul5kkfCR9bDGukjiOQPINisVluqX0LjU7DvrJi6tWEbUldvjyNWFp05SvUenLmZ2PGxqAqq6qBYAQyAADYDsV4LwleTu18T21iqKVkwHElY5YkkkkuAECMNTtmLABBbW55DnXYYGs3qrLmcljKSWju+Ra4XhLQqJXbNiHeNC6jMI0eRVZIVYdxN2Iu255AehLLRpSyLZX14vzPKq1JzeaW/wAiwgkcSopkkYN1wIdFX4p1VbFVGtib1ThcRKq3mtok9HzK4vUzXSbosUYYnCi2VhI8Qva6HNmUcxe5KelbG99viTi+On35+fvOVKanHK9vkXHR/Epi4RIqvGdirA773QkDOpGoYcjyNedVwag7XPIlh0na49j4IwMpmVHt1ihiP+WQwJG5UEC9do4fJNTWtjtOllkpIk43jsjxMpw8sWdSrSup6tVYWZgbZjodMwUd5r1m7K6R6kqjy7D8WDRQABsABfXavJ6qC4HlqnFcDLcWlEkrm9lJ6oEckjuZW8Do/qWtMY2svb+x6tH/AA4dz4vYRg1sguLE9ojuLa29F7eioVJXkz0KMMkFETjIc2Xkb5b9xa2Q+iQRmpUnq0VYtNQzrdO53AMTJZAQ062B/JlfjSe45QPOyAV22lpfl+0U4iaiusXFF80QScKosq4dQB3AOwFVzd438zPg+IninxTf4ftrUKXiRqrfhsiSzLDIFZguTE6AkAlJu6+4HW+yrkm3dcV8v/hjupUPQuuJYsQxNIQWyjYcySANeQud6hCOZ2MkVd2IXBeMGdnRkCMoDaG4IJI5gEG4qdSnlV7k6lJwHON45owix2DuTYkXyqouzWO51AHnqMUt2Tw1HrZ5TK46YuC0kjzRAXuCpKst8x0A0t3bW2q2MnstGeksNSj3ktPJhh1K7O8KnRFJW5bUkkWIN+7wqqajPdXfEhLA0Ju8lv56l/wtWljJuM6sUYbC4sbjwIIPprHUwttYniV8I6c3FMyXugxFXiuLfAzfXFWrBQlGMr819S3Axcasb/qj8zHcYwrSKAlrhr6m1X4epGEm5H6T0xg6uKpRjS3Tvq7BwvDNHHla17k6G9K9SM53iS6KwlXC4Z06u92+Z7n7lx/s+G+jx/Ua9SOx+fT8TPQqkRMZ0jP/ABBfop/fCs+I2RdR3ZATi0JIAmQk7AONb6C2tZLM0ZlzIOBlC4nGFjYDqSSToAIzqam/Cji3Y/Pj8O4ymZNwdJLEFSGUgg3GoFQcbqzDaY40MURDu5FswBkkYi8hBa2Y2uSKhCnGHhVv4FkgfGRyRydW6vZGJykG11NjpViWoumhHAD/AGXD/qI/3a1mqeJ+p5T3K3pYQHwZNgPfAuT3aXv4Vfhd2WUvESOJYuFziHVkaTrkCNmFzGEiDBGYgZdXBF7HWtiT0NraJeEmKJEskciXCoGIUqWy7Aox3sbHbSsFSjJXkYpUpRV2QOkUEapdUUSTMELAalfKe58VS3pFRhJ8eBZhoudRR4FeaqPeG548yldiRYHuPI+uuxdncjKOZNGh4SsbosyoqvIoLkDXMfKB/wAV6lNtOx87K67r4DWJ/CD+oH7x6jLwL1NmD4lXh8Qz4Zi5zG6a2A36praeLGrHFRqpItzOVJt+Za8U4DFO5dgVfLlzKd1BJAYEENa53HOuQqyirI86FSUdjP8AE+EPh00kzRMchUFl8q9rqCVI77W81aIVFN7aminOM5Wa1KmLEnCkdSzKTdvKJByC9mDXuOVWtZ/EWzpwejRfdIMSTISN1hUAfnzG9vYnrrGlol5/IlgllhKZDxmFKrPEguQzIovbXKo3rrl31JmjDXeH08xUsBkKqB2skhA7mVMw9opTdmzmMlljF8mWvRqcGSQDZ0SQe1T7MlRa7vpoZukI99S5oqPdBKddD1mYp1GIzZLZrfBeTm0ve29X4fwu3l9TLRzZll3urevAzMD4PXOuNPdZ4PurkXR/N9T7LJ05xkv+v7DpfAfMx/8Anw/3VK9D7uHDpu3iX/X9j1f3OkTq4TEHERhTq89s2Wxtmy6X81ehE+Rd76m7qRwxfSX8PX6Kf3orPiNkXUd2Z9ZWMKpmkJ6rDLlMLDWOS7Le1hYc68KlhpxrqTjpmk735omrjbqTLjwL3tDawufIOw5+avUlrBe0m+JYcTxpdcQBJI2eIKo6hhmNnFr5dNxr414VDB1YyptwtZ3322IsexjFWha5AWW5IUtYdXIL2AudSB6a9TFQc6M4pXbtptxRKRCSQsCSWOXClTmjKWNybagX0qGDoyp5s0bXa434HIj/AEf/AAXD/qY/3a1Kp4meY9yVwzh6T5Z5VDi5MKMAQq6jPbmzWvfkCAOd/Tw9FQjfiy6Ksi/vpbl3cq0EjN8V4FCkkcwDKuYI6o7qq9YcolRVNlYMQDpqGPdVdSKcSUbN2ZEGAWdV60uWjaRAwbKTlcpc5dLkKPbXl1O5JpFWeVKbysz2MTL1ihmssuUG+uXTS9IpOa04HoqrPs2e+v8AJI4ThxM6K5a3U5uy2W7XQXNvOajok/UYytOCjlZePJFg4gCWy5jlFyzMzEsQL78z3CiUqjPL71SXmV0HFEmxByhl+BsA4AJIdibWJBsCK7UpuMV6m7DQcG0yJw/8Fbzx/Zgrs/xUdj+DL2ml7DTOs0phUIClmCZiS2c5jvlsvZHzrm965GPdulcyUYRluUvHXLYZSTmHXgK5Fs6BmCuRyutj7edWQVqjtyO00lV0M9wzBjGOoDFOw5vYHYqp0v3E+yrpy6tXLqtSyTRpDwaQ4gscpj6xHzX1tGiBVy23ug1va3qrLmVr8bFaxCVHq0tSvxUmWSY2J+GIsNyTlAGvia443aXkb8LNQw+Zj3CJA08DDYhyPMUvXErKSI493ppkvhHB5IpgTl6tFdQQbllYgqLW0tYX83jUpSTT8zFVrqpTjG2qKH3S/Li+j4j64quw3hf3zOYX8WPqvmef8YxLxqCm+a219KjhoRnJqR+g9M4qth6UZUd27bXO8LnZ47vvcja2lcrwjCdoneisTWxGGc6292trHu3uXTH3thl5DDx/Ua9SOx+fz8TN/UiJjOkn4ev0U/vRWfE7Iuo7sarIaCp4Z+FYv/wf3ZqcvCji3ZbVAkFAM4z4t/0G+ya6t0cewxwGA+9MP3dRHt+rWsk5rO/U8l7lj0dl+BER0eECNh5tEbzMoB9Y5V7NKanBSRendFpVh0p+k2OjREjkkRDK6qMzAdlWDO2vIKp9JArktiUVqVvBsbHIrlHVrSyk5SDa8rsL28Na8mvFqbKKvjZQyYKWYPImQB36xFYkMQbEXsLLe3jvVfXwjOzvpoejGEuo6sc6MSAyg38iCzfmnMgs3cbqfVUpJ2fqV46ScY2HelxW8ZzrnUE5L6sj21HjdRvYHWrKF9TNQlld7FJwzEoZlZ26tUBYFtMzFWQAchuTrvpVlWLyWWtzbGSbLXhkWaNcOxKvK8Slb2YKyRFmHMWVW15EeFVNf5My4EKck6bRqeCYXC4hGYYWMBZGUZlDFgtsrkkX1BB176TcovcRUWtEUPSiKEjECOIQthXiYsuiyI9sxYDTs5uf8asp30u9yPdzehS9Ax8NbmsclxzGZ4yLjlcajvruJaylNZ9xG6tWK5lMdjvjJfpI+3HVy8a9D1af/iP2i+j3xmG/Qb93XH+b74jGfgxNdVR5RjOnGBafEYeKO2d4MQFubC/wR1PLatVCSjCTfl9S6jPJJS5NMpf6l435sX7X/wBtU2hz+B9h/wDq6X+t+9DOI6K4hWKs0AI3HWnn/grRHCN6pkn/AFPTa/DfvR6d7m8WRIoyQTHEiMV1F1GtiQLivRifIt3dzf104ZbpdwlmcYhJWjZYzGVCKwILZvlbG9QnBSWpKMnHYoYcBOwU++yCy5sphjvbbvrzK9VUp5cpyWIknYTD0emV5JBizmky5vgUt2BYW100NU9s0tl+JHtEh/8AonEf3v8A8hPvrna1+n4ne0zD+icR/e//ACE++na1+n4jtMxMnBpyCDi9CCD8CmxFu+nbP+PxHaZFrgcMIoo4wSQiKgJ3IRQtz6qyTlmk3zM5zE4NXIa7I4Fg6GzAHlzDDwIIqyjXnSd4s6m0I6qfb3xp3iJc3rvl/wCmtn9yn+lEusY3FwwKS1yzN5TvqxtsCeQHcAB4VnnipTd5EW2xviFooyzajQBRuxY2Cjz3pCpmYjFydkZyP3wgCInYGilipYKNgbPZiOR08b1yXUSeZs9ROqlayJD8NXEYdoFvG8RV8smUh9GIZypsQTmueRWrY18slLdPT0MMlKlO8jE8PBsSrZXOuQ+Tl5ADu7iK9GRqgh+bEXsrCxzBWXe4a4uveOfoNcS4kmzb4XFvJBhpApeRI5UuBf4dU6lb9wJLknbSsCUadSV3ZfTcxxtCbuWvCJo8OkgdgiiZYlJ5nqolUem1dV5pP73ZfRfd1K/imHJkxJCs2YyRNlFyM8ELIbDezoP81dU0pJN8vqVyklNpl9ETYFhZiBm89tvRWB76GUXXDhgeJ/Hy/SV+1HW6HD0PVp/+I/aK6LoDLhgfybfu6VHZSa+9RjPwYm1OFHImsqqs8ozPFsORxPAjf4LE/ZStVOoupl7CS2ZetGRuKqUkyI9w3hUc0r5xrZfsivbo+BGhbGi4fwmOHyBarTpYUAmRARY60Bl+NQqk+cpcCMZSBfLbNfT07142O/Ft6EJUlJ3W/wB7EOHFFEj605i+gKgn5N9bb+isLjd6GfWOktydUSQVwBQBQFT0ix0sKBosl+3fOpbyY3cWysLeRb01qwtGNWTUuVyUVcZTETSzzYdnRVyMAyKyuDlhykHObWMp5chUpU4QpRqLi+J2ySTGuG8aEaosrF8ykplu73Vsro1tSMwOVzoRubi5txWGikqkNE+HIn1bk+6hniONLsjOhUL8XFcF3kbsg2GgNiQBc+USbWrIkmsseO74WNVKj1V5zO4GfrI0e1iyg2vexPK/OqpxyyceRsi7q5Ew/EbN1pUqYywdTrnw7MVLjvHZzedGHOtGTL3b6P5mWslVg7bozvF8OvXSLCAYleyLc6ZQASjbgZri3cK9Gk3kTluRpZnBXIZw7akABrb3zMbbKDbsjzd9WXRNpnqnChH1MfUgLGUDKB3MM3pOuvjXi1L53m3POd76lF0g+Kb6dH9iOt9Dwr0+pqh+Gi+w3xuJ/Xf/AKoqx1916FNfxkqqCkKApp+jsbTGUu9i4do9MpdbW1tcC6gkXq9Vmo2t5XL1iJqn1a2DhfR1IJA4d2ygqitayht9QLsbaAnl665Os5K1hUrzqRUZcC5qkoM3xX8aYD9VifspWmn+DP2ElszSVmIi+AH+0S+gf9Ir6SgrU4+hoWxpauOhQBQFBx5X66PKQFynMCN7Ebes15PSMUmpFNRO91sU2Hyt2ouyVYghr23IP8ivPem51VVPx+/iNserEhHZlZrgEkrqRtyrtr25HHRaWaGpMfEhSiv5TX8kEi4t6edQtfYrvbRj4NcOna4DM9J8WXvEsbXQkZiQAc8LLdeZA6weo16WCgo99yWqa3LILiRWxRM07lGCyxsgIZcwzrEt/R1Z58xVrpLqoRzK6d9zttEhvHSq8ZPUOkrKqv1cpCgIoW6KpGY5RYA+FaqnUy1dm/NludpWTL7ECLDxGWGFEdgAgygEu/kgnfnc+ANeInKUrSenEpipTlYgYWHq0VAb5QBc87c6plLM23xPYSsrCMPhi6NGtuugJaK/y4ZSSUbwJDL4FUNaMyaTez38muJ5826NW/BmXnwbQ6GNkjJbq8wsbLYlSp1Fi1r7G1ehTnnW+vEujUi3aInChpGRES7ubBSVGyl9Te3kipSaim3sddRKOY3vRnDSxYdY5lClSwUBg3YJuuo00vb0V5mIlGU7xPPm05Nog8awsjh0WN2PvlZwRbKUVFvYk2zXBGXf0a1opVIRirvhYujUioJFxgbs0z5WUSS5lDCxyhEW5G41U71nrNSkktSuq1KWhIkmVdz/AD9Qq2lgqtTgRy6XehAl43EvO/muf4W9telT6Fm/F9EVOtRXG/oRz0iXkp/n01pXQkeP1Idqp8mCdIk5qR6P96S6Ejw+oWKp8UyZBxeJ9mse46fXasVXoapHVfuWRqUpbSCbh0ck8WIJbPErqoB0tKAGzAi52FqwTpVaUXFrR/QscWicKypXdiIdE+1JM/e59Q0r6eKskjQaipAKAKAqukUadWHfTKRrrpmOXcbbisWOg3TuuByU3FXRmp4TkUE/Bhgc6nW3LbzjUeevHTV/Mg4QqeHR8uHsHkxBJe4UxKPKvc+Tci3Oo2tbmVPNCWuljkEYIV4mJtoMxJFja47xXW+DLVVjPWS9q3GXjKCWylXe5DKCR328NfrrujsR6pNXg/fox9cQ141UrIGBzNexFrG9h4X081ctuyMozjo0LGNHwlwwEe59unfprUcuxHNv5CvfyWU5tH8nQ66200plYzIkXqJ0z3H3cSBzE7QxIXzLlIzm+Y2LA9lBbb5Zq+EbxsnqzVhpwg7yI8uLVXVCDdtiBpre1/PlPqqpU24uXI9FzSaXM7hnkMySRROwRzG7dkKUa2fdr9k5W2+T41ZGNotSe+pkxU4NZeKGOn28Pml+pK04Lj7CnDeJlJ0a/C8P+mf9M1X1/wAKX3xJT/BPSa8kxjWIxCoLsbW/nX+b1uw2BqVn5ErJLNJ2RQ43jpNxHt3n+A5+n1V9Hhui4U13vv2mWeLtpTXtKiaZnN2JPn/h3V6cYRgrRVjJKcpO8mIqREKAdhy65v47eFue29Rlm4HVbiM1I4ScLjnj8ltO46j/AG9FVVKMKniRZTrTh4WaDBcY6xWspzhSbey4Pp56+evExPRkYTU1zPQo1o1HyZfdD8KUh13NWGov6AKAKAbxEQdSrAEEc6jOKlFxfE41cx12EkhJIyj4s21sDqPA+FfOzhl7r3KZ05R73A4oDgMc0TOLW0F9L7c6jt5nY1e7Zq68xGIVsqBgVCsLsh5AEbbj+FdVr6EnSjPwP2D0OIZne2VkUAgje9jp7PaKi0rK5W4yi9UIE0ToHYZAx0JGU3te4PoOvhXbSTsdjWktbjoww+S7C++t76fnXrmbmifWJ7pP4fIT7zNlGfRbFeyLgjbX/amZcjl6f6fiSYwQO0b+NrVFkZNPZEPj34NP+pf7BqdLxr1OLczOL+Pi/wAH1TVZD8KX3yPVn+LH2l/0d8iT9c//AONQnw9DDifxGK43wVMUFDMyFb2K2vZgAR2gRyHqrtKs6bdiqE3DYYwnRmGKYTKX7PkoSMoOTJm2v5N9zbWpuvUqRyW3O9ZJxyj/ABLioj0Gp+v7h48+XfXq4Hoty70/v92VVKsaW+r5GaxOJaQ3Y+Ych5q+kp0o01aKPOqVJVHeQzVhA7QHKA5iMdEi2byvAa73v37aWrihJu5NK6KuXjHzV9Z/gKuVLmdUBhuKyeA9FS6tHciODikngfRTq4jIjT9GsY+UNYBpGsLfMXc+ltP8NeTjpLOoLhv6m7C08qcuZ6thFsg81YjWPUAUAUAUBRcbwSk3YA3Ftf4HlXm4zDSlLPD2o5eS1iymmwxuhYdaFOgt2tdAfzrV5mza2ZBxhN66P4CsNIxMhLEgElUIsQLDv8biotbFcoSjq9uAnrkZVdwY821zlO19xy89ds1ojsazS/cU+DJAAYFVIKhlv5OoF70zIm3TlvH3fsJ6phJ1hj1y2sGv6bG3K49NLq1rnOrpt3UvgMDDnIyFZdTdWDAkfNF76W2rt9bnOpja2ZfEn4dmsAy5bDvB2qDsHGKWjuI4nhzJDKi2u8bKL7XZSBeuwllkmRRm3wE7MsnUsMmTsErmNusDZbNY2zDnrrarllUXG+5uliIOcWXnAsOyRtnXKWkZ8ptcBrWvbS+l/TVVRrRLkZa01KbaLAm2p0Fcp05TdolaV9ik4vxa3ZTf6vP4+Hr7q+l6P6NUVml9/wAFVauqfdjv8jPsxJuTcncmvdSSVkec23qzldA7PNmtpa38bbdw02qMY2Ot3I+IcIMz9kHYnn5u+pLvOyFmMpgsXiB8DCyoflGy39LW9lHVpU/FLUujRfIZn6JYtf8AlhvBWUnTfS+tdjjKL4/AsdOSK3EFQuUoVcWBuLEEXzXN7m+mlharo3bvfQiyLUzg9gsKZXVF0LHfuA1JPgBc1CrUVODk+BKMXJ2R6P0RwAklDAWjQBU/RXb0nf0187KTk3J7s9NJJWR6EBXDp2gCgCgCgGcTAHUg31Frjf0UOPUwmIx8mHkMcwzAbOOa8jbb1Wq6pgKWIjmiYnXlTllqK/mTIsRDNroxt6R6N68av0ZVpeH79pop1U1/jl7Dr4U2FmDBTdVYA7bC+9efKEoPvKxOWVvvR9q/YQFKyF2VhcAdk5gDqL2HO1uXKobqyI9VFu8ZfQZGIZYj8JeQHZxYkA2tbxGvnruW720I9TUtpqSHxJDoM6FCNTfW4B212PsrmXQdXUva3wCHFWZxI6WFstu7XfuPL/5rjjpodjSqPgTagRCupNuyBHxGNRBckfz9fovXoYfo6pVeqOu0VebsZ7iPGC+iaDv5+ju+uvpcL0fCitfv9zHVxTfdhoirr0DIFALijzH2/wA2qLdjqVyNjsQIr5tTsB3kfwqcFm2OqOthOF6UdXGi9UspD5z1my9yxi2mnyu87VGeFzybvbhp9TTGSirI1GB6bYZx280R7mFx61+6sM8DVjtqWqrEVj+keDKkNKHVlKlVDXsbbWAt66jDC1k9Edc4mG6RcVXESBkjyKqhBzYgbFjzr1MPSdONm7sonLMyrq8iabg/DigC2+Fktm71TcL5zufCwrxcZiOslljsvizdQpZVd7s9X4Bw4QxAc6xmgs6AKAKAKAKAKAoekvBxMncRqD3H7jzqylVdN3RVWpKpGx55PCyMVYWYfzcffXrRkpxutjyJRcHZ7kiDikq/KzD87X27+2qamFpT3XuLYYmpHj7yxh6RH5SekH+B++vPq9D0pbffuL1jF+aPuJaceiO9x5wf4XrFPoR8PmWLEUnxaFjikHeuu+n+1Uvoerzf37SfX03+cP6XhUWBFu4A/wAFrq6GqPdv4HHXpPVyGJekKDyQT/PefurTT6EX5it4mktk2V2J45I2wC+3/b2V6VLo6lT+7FUsXN+FWK6SQsbsST3mt0YqKskZXJyd2JrpwKAehwkj6qjEd9tPXtUJVIx3ZJQk9kdxOCljUtkJI5Ai/qBvXI1YSdrkuqkZTFiQks6sPOpH1itkXHZMstY5hI1YnMbaaagX1F9TpoNbc6TbWx1DTAXNjcX0PeO+pHDldAUBdcIwGW0sguT8WhG/57D5o5DmfCvMxmKt/jhvxfLy9TVQo370j0bohwQj4WTVjrr415ZsNhQBQBQBQBQBQBQHCKAzPSPgQcXA22IGo+8eFW0qrpvTbkU1qMai135mGxOHaNsrC3ceRHeDzr1KdSM1eJ5U4Sg7SGqmQCgCgOUB2gHJMthbf092t+W/dUVe+pJ2toN1IiWvDIYJFbrewUFywOhB02PO/dWarKpFrLrcupqEk8wuKbBqfId/FtvVcVxxxElukSTorgWj8cwsQ8oKPBTb2Cs3Z60uHxL1Vhsh/Bccw8pyxyqzWvYXvYeFqhOhUgryRNST2OYji8AezzxAAEMpdbhri1wddr0jRqNaRYzLmYrpLLgyjdWwkmL3DIoVQpPktYWaw5716WGVa6zKy89SqbjYy9bioKAuuH8KCWeZbsdVhPsaTuH5u5rzcVjbdym/b+xqpUL6y9xu+jXR9pG62bXz15ZsNyiACwoBVAFAFAFAFAFAFAFAcIvQFBxrgQcEqARuV/iDyNShOUHeJCcIzVpGJxnDGQnLc25W7Q9HPzivQpYqMtJaP4HnVcLKGq1RArUZRcHlDa1xe+1ud6jLY7HcvcDJg850I10L+T6O701kqKvl/Y0wdG/7l4ZY8ujJbwK1jyyvqmaLxsZnjpiv2CGfMblQAuXkDbQkd9b8P1nHYyVsnDcqa1FAUBGxeMWPfU8gN/8AapRi5HVFso8TiWkN29A5Cr4xSLkrHcNjJI83VuyZhZspsSO6+9clCMvEjqbWwwTUgFASMFgnlNkW4G7HRR+kToKrq1oUleTJQhKb0L7h3D1QgRjrZfn27K/oA8/zj6LV5FfGTq6LRfF+ptp0FHV6s2/R7ovY9ZLqTrrWQvNiiACw0oBVAFAFAFAFAFAFAFAFAFAFAQOIcKSUaix5Eb0Bk+LcAZdWXOPnLo3p5N6atp15w2enJlFTDwnq9ygkwJv2SD4Hst6jofQa2QxkH4tPkYp4ScdtSNJGVNmBB8Rb661KSktHczNOO4i1dOHGYDcgeegI0vEY15382tSUGySg2V+I4qx0Xsj2/wC1WKmluTUEV5N96sJhQBQE7DcJlcXy5V+c/ZHt39F6oqYqlT3fu1LI0py2RY4bhUSnW87dy3VPX5TeyvPq9ITlpBW+ZphhkvEaXh3R+aewYZEGygWUeYCsLbbu9WaEklZG14RwGOEaC5764dLcUAUAUAUAUAUAUAUAUAUAUAUAUAUBwi9AV2P4JFLuovQFFiui8i/FubfNOo9RotNUcaT3M9jujjfLhv4o7r7ASPZV8cVWjx96RU8PTfApZ+j6cxOv+VvrtWiPSFRbpEHhY8GRn4FHylceeL7nqa6SfGPx/gj2XzE/0In5Zv2R/wC6u/3L/h8TnZXzFrwaL58zeZFH1sai+kZcI/El2VcyTDwePlDI/wCk5HsQD66qljqz2svZ+5NYaCLbBcGm/wCXEkX6K6/5mufbWadWc/FJstjCMdkXGE6Gu5zSsSfE3qBI0fD+j0UWy3NAWyoBtpQCqAKAKAKAKAKAKAKAKAKAKAKAKAKAKAKAKAKA4VoBp8Ih3UUBHfhMR+QKAb/oSH5goBxOERD5AoB9MGg2UUA8FA2FAdoAoAoAoAoAoAoAoAoAoAoD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166" name="AutoShape 22" descr="data:image/jpeg;base64,/9j/4AAQSkZJRgABAQAAAQABAAD/2wCEAAkGBxQSEhUUEhQWFBUXFxwYGBcYGRwdHRwYFhgXGBkaGB4YHCggGSAlHBgYITEkJikrMC4uGB8zODMsNygtLy0BCgoKDg0OGxAQGzQmICQ0LSwsLCwsLCwsLywsLCwsLCwsLCwsLCwsLCwsLCwsLCwsLCwsLCwsLCwsLCwsLCwsLP/AABEIAOUA3AMBEQACEQEDEQH/xAAcAAABBQEBAQAAAAAAAAAAAAAAAgMEBQYBBwj/xABSEAACAQIEAgUFCgoIBAUFAAABAgMAEQQSITEFQQYTIlFhMnGBkaEHFCMzQlJ0sbLRNDVTYnJzk7PB8BUWJFSCkrThJUOi0oOj0+LxY4TCw8T/xAAbAQEAAwEBAQEAAAAAAAAAAAAAAgMEAQUGB//EADoRAAIBAgQCBwYFBAIDAQAAAAABAgMRBBIhMUFRBRMUIjJhcYGRobHB8DNCUtHhBhUjU2KiNHLxFv/aAAwDAQACEQMRAD8A9xoAoAoAoAoAoAoAoAoAoAoAoAoDJcbw5lxjq0kyqkEZCxysgu8kwJOU6myr6qApujvH5YMdJhXdpYWnMaGRizxnqVk8o6sp10Oovp3UB6KpvtQHaAKAKAKAKAKAKAKAKAKAKAKAKAKAKAKAKAKAKAKAKAKAKAicU4gsEbSPc2sAo3ZmNlVe8kkCgKngHSuPEOYXVoMQrFGie2rKLnIw7LjL2u+2tqAZxn4fL9Hh/eYigMMw/wCJn6Z//KK5LYFvjsbiI8GJ0xUwfrFAHwZQBsR1dsvV3sF03rqBr+ifFmxOGjeTL1hzBsoIF1dkuASSL5b2uaAuqAKAKAKAKAKAKAKAKAKAKAKAKAKAKAKAKAKAKAKAKAKAz/SMXnwt+RlPpEZAPnsT6zQGC6aQucaOqkaJxh42DLYjOs0uUsDvbv0NtNtKA0vCOIHESrMwAaTB4dmA2uXxF7eF64mDKTPl4kSFZv7b5K2JN8MBpcge2j1QLPiT5uFobEXljNjuL4oGx8a6gN8FJOFVbkAyRqbEjRsZYi411BtUUBGC41NhMXIschaI4xYjFISyhJHjQlCTdCM197Hu51IHqkUgYXBuKAXQBQBQBQBQBQBQBQBQBQBQBQBQBQBQBQBQBQBQBQGZ45i42xWHRXVmXrcyhgSPgxuBqKAx3S1gMaLm39mTf9dLQE/oW4IjsQf7Fh9j+fPUY8QVCfjUfTh/pRUgTuIfipP1kf8AqhQDHB45BhIXzplOKRcvVnNYYzTtZ7b/AJtcsCr4xKFxMpYhR7/j1Jt/zYjz8Bf0UewPSujPFIerVDNEXJ0USKSfNY0QLDjvGosJH1kx3OVFAuzudlQcyfZubCuSkopylsjsYuTstzyfH8fxmKlOKTrAsJsOpa6xfOCrtim/KcrXC6isTrVZvNDRcE+Pry8jaqVKCyy1fFrh6c/M9B6G9MExgCOVWfLmspukibdZET5S943Umx5E6qVZVFpo1uuKM1Wk6bs9uD4M1NWlQUAUAUAUAUAUAUBT9MMc+HwOJmiNnjhd1JFxmUEi450OpXdip6C9OYseuRgIsSou0d9GHN4yfKXw3HPkTXTqRmro1YzBVcLPJUXo+DJ3T3ismFwE08JAkTIVuLjWRAQR3EEipt2VzPThnmoc2l7xnoV0yi4hHoOrnQDrIidvzkPy1Nt/XY1GE4zV4luKwtXDVHTqqz+D80HuicblwWDM8OXOssQs2xDSKrA91wTqK7KWVNkKFJ1qsaa4u3vHuiHSyHiEeaM5ZFt1kTeUhP1qeTDQ+ekZqSujtfD1KFR06is0QvdJ6RS4DDwzQhWJxCoytsyFJCVv8k9kWPLxpOahFyZ3DYeWIqqlHd/sWnRfpLDj4ushOo0eNvKRu5h9RGh5V2MlJXRCrSnSm4VFZrgSOP49oIc6KrNnjQBiQPhJFS5sCdM1/RXSsyUOFaOfD58pdmxLkqDb4TtWF9Ta9qAoeOSRz8Tw4W0qDq0fs5lzJJiMytcZdNL0ArpnwwpNDJhoGUrG/agjIIbrIiL9UPmht9CLigIkeLX+lkBDIXxYkQOjJdDAUDDMB8pWHooC04h+Kk/WR/6oUB3hX4BB9MX/AFtAVyj/AImPp0n7h6AsfdMQdRBoPwhTt3Ry0B3pvw2OdZMWZpw4ZIlTOojCtIiMqDLmUsL3INz36CqqkIzXeV7allOcovuvfQeSNskpwxVY8P2UiVRZyg7a94t5Iy27QO+1eLiMb1VaNNq993yv93L27bGfxHD4nxTvE8qqBDMnUMq2aQygyi6ki+UA2sDc3vevVowV8z32uV1Ju2VbbnrvDMZ1qA2sa1FBMoAoAoAoAoAoAoDPe6H+LMb9Hk+ya49iUPEj56hkZWV0Yo6nMrqbMp7weVeLCbg7o/TcThaWJp9XUV18V6G54r7oAxXC58PibJiLJkYaLLaWO9vmvYXK+kdw9ONaNSD52Pia/RlXB4mF9YuSs/bx5MxGHxDxuskTtHIhurqbEH+IPMHQjQ15tOpKm7o+0xmCpYunkqL0fFehtuknTtcdwtoZrR4oSQ6DyZQJVJaP0C5XceIr0etjUptrkfGx6Pq4PHUoz1WZWfB6/PyMbgMbJBKs0LmORNmHdzVh8pTzBrz6VWVN3R9fj+j6WMhlnvwfFfx5Gv6Z9N4+IYCJHAixKYhC8d9GXJKM8ZO42uN1vryJ31KkZ0W0fJ4PBVcJ0jThUXF2fB6MyfCeJy4WVZoHySL6mHzXHylPdy3FYaNaVN+R9R0j0bSxkLS0ktn97ryNtwjjyYqKNQMU+KSSKSVA8rrlWZWZ1DPlZbA2FtNPCvVhUjNXifBYrCVcLUyVFr8H6GmwnGIsTioOqLXjMyOrKVZWCgWIYeB1HdUzMTujh+A/8Sb9/JQFnQGE6Yfhyfo4X/VmgJODwnvlOpkleOJI0ksuQXc4mfUl1J3jXuoCH0qwz4GGEQzSMokaXJIEILRXnGyA6uNddjQCIj/xJfpr/wCnegJ/upSZcNDoSTiBlUalj1UtgB6vNzqMpKKbex2MXJ2W5neMzPiXUOO0rrMsKm6wRq4Z5ZCPKcqCL+OVRa5PmRxM60+7pBceZ6UsPCjTtPWb+Bo5sZgWbMwiLG7AmPU3Jub5ddb61blkUd0oOKuoxQxMTdWpjSGOZR2UkQuTFIpt2WDLodDbcG1Qqzq00pQ1te65otpQpVG4z0vs/M9K6I9JkxHwUiiHEKLtGDoyj5cRPlL7RsfHZQxEK0c0TJWoToyyyNNV5SFAFAFAFAFAFAZ73Q/xZjfo8n2TXHsSh4kfN2NxyxAFtSdgOdeRSoyqPQ/Rcd0jSwcE56t7JECHjiuwVksCRzvz00tWh4RxV1I8il/UNOtNU6lPRtcb+mliRxDi6xnKBmbnyAqulhZTV27I2Y/pylhZ9XFZpLfWyRzh/FFlOUrYjtd4057aV2rh3TV0yGA6Yp42fV1IWtrzWnHbSwziOPqDZVzeJNvVpU44Jtasz4j+pacZWpQzLm3b6Mkw8SRozIwtlPPXX82q5UJxnkT3NtHpbD1sO8RUjbK/XXyZDPSEX0j08+v1Vb2LzPOf9TrNpS09dfkbb3PcbGuOw8jsqKUk1chRqmxJphYuM5RZz+oKsa2GpVI7N/Q0fRPicK46VmmiA66c3LqBYl7G5POt58mSML0lVJ8Mqyr1KvN1xDDL8PNKseYg27OUNrycVXKolNQ5kXK0kjZf05hv7zB+1T/uqwkYrpXxOBsahWaIjLhtQ6kdnFEnUHkNaAr+KcSR4jDFIpaWOMHIwJAjnxUhvY9/V/5hVGIqdXDMiFSWWNyZ0145FPg8M3WR5ykhdM65lYwEEML3BzXFXJ3V0T3GIuMQf0mnwsdvfTvmzDLl6ll1a9hqa6Bnj2KmEqSvPhJ5Jplgj6uUv1KymwKR9w3Y3uxtc2sKx4nDOt4pd1cFx9prw+IVLaOr4mjwmGXDZoozHeyNJJMxzyNI5S7Eb2ttsBYC1Ya9dUVFKLtrtwtr8TspO+pPgmukjEISjOOxqDk5gkVbSn1kYy2udTuiHJPmTK4wzo4iDICTcTHLaxFjb+bVno4zPNRytb6+n7kc19CgxfDXjmaKOUBYljlildn6yMyNIgVWUEtbqzqdwbG9a6eG7/W03lfFcGWVMT3Orms3J8UerdGOJPLCnXMjygWdowQpPeA2ov3V6RgLmgCgCgCgCgCgM97of4sxv0eT7Jrj2JQ8SPmHjaRizPctawUfXWDCub7sdj7DpynhYtVarea1kl8yHDjo2kT4IJZhYr3+OmtXSpTUH3r+p5dLH4WpiKb6lRs14frohePaGKQnKZGuSQdhflr665SVScN7Iux0sFhcS2o55Xbae2vD6i+GTRyM4yZMyEG21hvy0qNaM4JO97Ms6NrYbE1akXDJmi1ptbj6EYYuGMkLGJB3vblzGlW5Kk7Nu3oYVi8Hh5ONOlnXOVvetOJKh6p4LsGVVa9h3nkO+qpdZGrprdG6j2Ot0feonFRlfTm+C5/QhNjo8uUQi3ztM31Vcqc82bN7OB5ssdhuq6pUV/7fm+RpuHMGkhIVmBDWAUk+R3AE1moNQnLO7Hp9PVISwdGS0Xn6Ggyn8lL+xf8A7a1dpo/rXvPk+shzGcPDnjk5dYWI07hlX7IPprz8RW/zXXAz1J9+/IVA2ZVbqpNRfSJyPGxC2Otei8RSTs5L3mjrI8xzKfyUv7F/+2udpo/rXvHWQ5iMKLyMcpXKAoBUqbntNoQDtkrFjasZZVF3W5RXmnawmJbPIoRm7WbsozaPrrlBt2g1X4evBUlnaXDUsp1FlV2MFd5cp0kAtlN8o+DOlr+USbeFcdddelfS38jrP8nkSWU54fg5F/tEGpjZR8dHzKgVf11OSajJN+pbCcXJJM9LxEBzllkCZgoIKhvi3Li1yLanWvMq4eFa2a+l9vM3NXEyFY43MjFs7G5Vd2lOWyqt+ZAq2lTUIqEeA2RXtixYBnkKr1dwMM4NoDmXXW3jVNPBU6c1OO6vx5kbHCokxr81aDDn0GTEkV6VDYqrbno/DuGpGAVFq0FJPoAoAoAoAoAoDPe6H+LMb9Hk+ya49iUPEj5h40sQsz3LWsAPrrBhXNq0dj7DpyGFi41Kt3K1kl8yHDjo2kT4IJZhYrvfx01q+VKag+9f1PLpdIYapiKf+FRs14d/bori8dJFFISFztckgnQE8qjTVSpDV2RdjqmDwuJbjHPK7bvtd8Bzhk6SM4yZMyEG21hv5qjWjOEU072ZZ0bXw+Jq1IyhlzRadtkuPoRRjIoyQkYcd7+HMaVb1dSdnKVvQwrG4TDylGlSzLnLy47EqExPBdgyqr3sOZPId9VS6yNXTijdReDq4C9VNKMr25t8Fz+hCbHx5cgiFu+/a9dqu6qWbNm/Y82WPw/VdUqKtz/N77G36IODiYCLgFHtf9CvJxKahNPy+Zs/qWcZ4CjKK0bW/oegYrNkbJ5eU5bmwzW09teZDLmWbY+FVr6mV97SRlIur1IAHbHiBfT8016N4zUqmbReRpUc0XO+i+poOCQPHHlkABDsVAN+yxzD2k+ysWIlGUrx5FFRpu6J96oIGa4tw5488glBzyE2KbZr2Fw+tgANuVejh5xqNQa2XPl7DXQSqTUCVhcKcOrztIG+C1UJl27Q1zG+tx6aqlNVGqaXHmUtqVo2KcQEx5TuVsT+cdz6zetGbv5iy+ty5xmJ6zD4d+bT4a/n98Rhh6warwsMuJa9fkSw6tXSNDjzGJn6wwjsQ5etW+0z5stz3Wv4WqeNjUeXIn+bw+itf6HsS3I+Mt73kyZSpxHZ6sWUjrFtktyvWrCJqnDNe9uO/HcflGMa0Rhshw5bJBYIoz3F81iDuBv4VgwsaqrxclK15b7ffI4OcP8AwofRcL9vEV7tH6srq7o9Wi8keatBULoAoAoAoAoAoDPe6F+LMb9Hk+ya49iUPEj5sxfDkkIZr3AtXk08RKmrI/QsX0TRxU1Une9rC2wKZlYKAVNxYW9dcVeVmnxJz6MoOpCcYpZXfRb+oheGRh89rkkk31389SeIm45SuPQ+GjW661223rqtRfvFLsbWzLlIGmnornXysvIs/tlDNNpWzKzS00E4bh0aXsoN7bi+3nrs8RORDDdEYagmlG9+aucbhiFAhvYNm9dO0TUs3sIy6Hw8qKou9k8x3+jkyZMo89te+naJ5sxP+04fqOpt7ba+8vOiy2xcI7lcf9FZqzvSm/T5nhf1ZHJhKcVwf0NziMaqHLYs1r5VFyBtc3sB6TrasNOhKeq2PhqGGqVvAiJ1YmlSRWy9XbMjKc3yiOeg7W+oNquu6NOUJLxcSU1OhGVKcd7FpWMyjc0wUXN9TYAC5JPIAak1OEHN2ROEJTeWK1IuLRZQI5VkjubrfS5XXQgkXtfTe16vjGpRedWZolRrYd57EjEYVXQxsLqQARcjQWtqNeQqiM3GWZbmVNp3RQtwyP30I+3lyg26x/myH519wK3qpLs7nxvyRqT/AMGbjcmcSwqxRRIgsoxMBtcnVsTGTqTfcmoYScp180uT+RzDNusmzamvRPdIPGVvGAecsQ9cqVKG5yWw7LCEhdRewRt/0TXE7sW0Kfh/4UPouF+3iK1UfqzPV3R6tF5I81aCoXQBQBQBQBQBQDOMwqSxtHIodHUqykXBB0II7qA824t0ZwsLm+Fw9j5CiMX/AEj4fXXnY3ERoxsvEyNbF1IK2Z39WUv9XcL/AHeP1H768XtVX9Rh7ZiP9j97D+ruF/u8fqP307TV/Uc7XiP9j97D+ruF/u8fqP307TV/UO14j/Y/ew/q7hf7vH6j99O01f1DteI/2P3sP6u4X8hH6j99O01f1DtmI/2P3sP6u4X8hH6j99O01f1He2Yj/Y/ex3C8Hw8TZ44kRgD2hyB33NRlXqTWVu6ITr1aitOTfq7kHE41Q7Ot5FcDyVJIKi2mlmUjuO9++t1GEsmWStY9jo6c6UHGcH62HeGYlWkLMchZQiqwIJsS1zcWvroBfbxqvExllSS0WrM/SU51GnlaS4tFxWA8kgT4xQyunbKE3VQTcEFSAQLZh940rZh6c1e60ZvwWenPNlbT8jmI4mspQBJEVWDkujA9m9goAPPc93nq+dOUYtLVvQ3YupKdNwjFu/kTYpQwupDDvFebKLi7NHiNNOzDqxfNYX2vbW3demZ2scuR+J4QyoFVgrB0dSRcZo3VxcXFxde+rcPV6qea1ydKpkkpC/fGM/LQfsG/9atnb4fo+P8ABu/uMv0jeIOKcFXlw7DQ26h+RBB0nuLEA11dIRWuT4/wH0g/0kZsDOdDJDr/APTm5/8A3Nd/uK/T8f4Odvf6Sx4NEyzmSeRDmSOMZEKBREzspsXa/lkHzCrKPSUVNJqy53OdszS1VkaDjPuix4XiEGAMEjtKE+EW1h1hIWw3YaanS2vdXtGk3ANAdoAoAoAoDA9KOl7SM0GCawByy4gWNiDYxw30ZxsW2XxN7YcZjY0FlWsvvc24TByrO70j8/QznWy/3nE/t3++vI/uWI5/BHqf27D8viyu4kgHaklxLuxCqomkLO3JVGbU/Vua5CtWrz2TfNpFFbo/BwWacfixjE8KxmFAxAcutrvCWZwg8SbltN2XySNiL1vlh6c45ba80rffpxPIq4SlJOyty8vUVheIySp16yso99RxdSVj0jkKjUgFtbkgg2PKqpYSnGk3bVLfXcyzwkYUm5bo0VeSeaJkcKCSbAC5rsYuTsjqTbsjs0ciJneF0Tmxy9kd7KDdR9XO1bJdH1VG+noapYKqo5jtYjIV/FTmyxfPN2/QXU+s5R6TWrCx72flt6m/o6j1lbXZakfB4vrASAQAbC/MWBBHhY1snDK7H0lOoqiuhGJlBYRMDZx5XIHW3p0377V2MXbMuBycouSpy4k9CZIY1zHrJCUa3LJ8a3hoNPF1qhYaMZOXDf8AY+fhgv8ANlfBkzA4u7FFUKir2CDuFYobC2gupt32qycLLM92etCopNxXAfxuIKRswGYgaC9rkkAa8t6jCOaVic5ZYtkTCKryo3kiaMkgfPjy7+NmI/w+FKlFSVnw+R5uNpRqKMyyPD/zvZWd4bkzz+o8xDYBuRBqLw0uDIugxpsK45X81VujNcCDpSXAoeKRZk97ZFjlDdZ743dlLMbWI1tcKbkgADTa3s0sRDqEsm2n36nr4KkqseVuAjgETxs8bSmVQA1yAMpJ8nTvGtuXprDjcjSko2Zm6RoQpSVnqy7rzzzSo6R8ckilgZMueHD4kxswBtpELa72ua97o6vKVNxlw2PSwTc2oPml7yBH7o/EFFhLH+yX76s7ZLkfcv8Apmh/sfwOn3TOI/lY/wBkv307ZLkcf9M0bX6x/A9c6FcYbE4PDyykGWSJXewsLnuHKvQTPj2rOxfV04eZdNul5kkfCR9bDGukjiOQPINisVluqX0LjU7DvrJi6tWEbUldvjyNWFp05SvUenLmZ2PGxqAqq6qBYAQyAADYDsV4LwleTu18T21iqKVkwHElY5YkkkkuAECMNTtmLABBbW55DnXYYGs3qrLmcljKSWju+Ra4XhLQqJXbNiHeNC6jMI0eRVZIVYdxN2Iu255AehLLRpSyLZX14vzPKq1JzeaW/wAiwgkcSopkkYN1wIdFX4p1VbFVGtib1ThcRKq3mtok9HzK4vUzXSbosUYYnCi2VhI8Qva6HNmUcxe5KelbG99viTi+On35+fvOVKanHK9vkXHR/Epi4RIqvGdirA773QkDOpGoYcjyNedVwag7XPIlh0na49j4IwMpmVHt1ihiP+WQwJG5UEC9do4fJNTWtjtOllkpIk43jsjxMpw8sWdSrSup6tVYWZgbZjodMwUd5r1m7K6R6kqjy7D8WDRQABsABfXavJ6qC4HlqnFcDLcWlEkrm9lJ6oEckjuZW8Do/qWtMY2svb+x6tH/AA4dz4vYRg1sguLE9ojuLa29F7eioVJXkz0KMMkFETjIc2Xkb5b9xa2Q+iQRmpUnq0VYtNQzrdO53AMTJZAQ062B/JlfjSe45QPOyAV22lpfl+0U4iaiusXFF80QScKosq4dQB3AOwFVzd438zPg+IninxTf4ftrUKXiRqrfhsiSzLDIFZguTE6AkAlJu6+4HW+yrkm3dcV8v/hjupUPQuuJYsQxNIQWyjYcySANeQud6hCOZ2MkVd2IXBeMGdnRkCMoDaG4IJI5gEG4qdSnlV7k6lJwHON45owix2DuTYkXyqouzWO51AHnqMUt2Tw1HrZ5TK46YuC0kjzRAXuCpKst8x0A0t3bW2q2MnstGeksNSj3ktPJhh1K7O8KnRFJW5bUkkWIN+7wqqajPdXfEhLA0Ju8lv56l/wtWljJuM6sUYbC4sbjwIIPprHUwttYniV8I6c3FMyXugxFXiuLfAzfXFWrBQlGMr819S3Axcasb/qj8zHcYwrSKAlrhr6m1X4epGEm5H6T0xg6uKpRjS3Tvq7BwvDNHHla17k6G9K9SM53iS6KwlXC4Z06u92+Z7n7lx/s+G+jx/Ua9SOx+fT8TPQqkRMZ0jP/ABBfop/fCs+I2RdR3ZATi0JIAmQk7AONb6C2tZLM0ZlzIOBlC4nGFjYDqSSToAIzqam/Cji3Y/Pj8O4ymZNwdJLEFSGUgg3GoFQcbqzDaY40MURDu5FswBkkYi8hBa2Y2uSKhCnGHhVv4FkgfGRyRydW6vZGJykG11NjpViWoumhHAD/AGXD/qI/3a1mqeJ+p5T3K3pYQHwZNgPfAuT3aXv4Vfhd2WUvESOJYuFziHVkaTrkCNmFzGEiDBGYgZdXBF7HWtiT0NraJeEmKJEskciXCoGIUqWy7Aox3sbHbSsFSjJXkYpUpRV2QOkUEapdUUSTMELAalfKe58VS3pFRhJ8eBZhoudRR4FeaqPeG548yldiRYHuPI+uuxdncjKOZNGh4SsbosyoqvIoLkDXMfKB/wAV6lNtOx87K67r4DWJ/CD+oH7x6jLwL1NmD4lXh8Qz4Zi5zG6a2A36praeLGrHFRqpItzOVJt+Za8U4DFO5dgVfLlzKd1BJAYEENa53HOuQqyirI86FSUdjP8AE+EPh00kzRMchUFl8q9rqCVI77W81aIVFN7aminOM5Wa1KmLEnCkdSzKTdvKJByC9mDXuOVWtZ/EWzpwejRfdIMSTISN1hUAfnzG9vYnrrGlol5/IlgllhKZDxmFKrPEguQzIovbXKo3rrl31JmjDXeH08xUsBkKqB2skhA7mVMw9opTdmzmMlljF8mWvRqcGSQDZ0SQe1T7MlRa7vpoZukI99S5oqPdBKddD1mYp1GIzZLZrfBeTm0ve29X4fwu3l9TLRzZll3urevAzMD4PXOuNPdZ4PurkXR/N9T7LJ05xkv+v7DpfAfMx/8Anw/3VK9D7uHDpu3iX/X9j1f3OkTq4TEHERhTq89s2Wxtmy6X81ehE+Rd76m7qRwxfSX8PX6Kf3orPiNkXUd2Z9ZWMKpmkJ6rDLlMLDWOS7Le1hYc68KlhpxrqTjpmk735omrjbqTLjwL3tDawufIOw5+avUlrBe0m+JYcTxpdcQBJI2eIKo6hhmNnFr5dNxr414VDB1YyptwtZ3322IsexjFWha5AWW5IUtYdXIL2AudSB6a9TFQc6M4pXbtptxRKRCSQsCSWOXClTmjKWNybagX0qGDoyp5s0bXa434HIj/AEf/AAXD/qY/3a1Kp4meY9yVwzh6T5Z5VDi5MKMAQq6jPbmzWvfkCAOd/Tw9FQjfiy6Ksi/vpbl3cq0EjN8V4FCkkcwDKuYI6o7qq9YcolRVNlYMQDpqGPdVdSKcSUbN2ZEGAWdV60uWjaRAwbKTlcpc5dLkKPbXl1O5JpFWeVKbysz2MTL1ihmssuUG+uXTS9IpOa04HoqrPs2e+v8AJI4ThxM6K5a3U5uy2W7XQXNvOajok/UYytOCjlZePJFg4gCWy5jlFyzMzEsQL78z3CiUqjPL71SXmV0HFEmxByhl+BsA4AJIdibWJBsCK7UpuMV6m7DQcG0yJw/8Fbzx/Zgrs/xUdj+DL2ml7DTOs0phUIClmCZiS2c5jvlsvZHzrm965GPdulcyUYRluUvHXLYZSTmHXgK5Fs6BmCuRyutj7edWQVqjtyO00lV0M9wzBjGOoDFOw5vYHYqp0v3E+yrpy6tXLqtSyTRpDwaQ4gscpj6xHzX1tGiBVy23ug1va3qrLmVr8bFaxCVHq0tSvxUmWSY2J+GIsNyTlAGvia443aXkb8LNQw+Zj3CJA08DDYhyPMUvXErKSI493ppkvhHB5IpgTl6tFdQQbllYgqLW0tYX83jUpSTT8zFVrqpTjG2qKH3S/Li+j4j64quw3hf3zOYX8WPqvmef8YxLxqCm+a219KjhoRnJqR+g9M4qth6UZUd27bXO8LnZ47vvcja2lcrwjCdoneisTWxGGc6292trHu3uXTH3thl5DDx/Ua9SOx+fz8TN/UiJjOkn4ev0U/vRWfE7Iuo7sarIaCp4Z+FYv/wf3ZqcvCji3ZbVAkFAM4z4t/0G+ya6t0cewxwGA+9MP3dRHt+rWsk5rO/U8l7lj0dl+BER0eECNh5tEbzMoB9Y5V7NKanBSRendFpVh0p+k2OjREjkkRDK6qMzAdlWDO2vIKp9JArktiUVqVvBsbHIrlHVrSyk5SDa8rsL28Na8mvFqbKKvjZQyYKWYPImQB36xFYkMQbEXsLLe3jvVfXwjOzvpoejGEuo6sc6MSAyg38iCzfmnMgs3cbqfVUpJ2fqV46ScY2HelxW8ZzrnUE5L6sj21HjdRvYHWrKF9TNQlld7FJwzEoZlZ26tUBYFtMzFWQAchuTrvpVlWLyWWtzbGSbLXhkWaNcOxKvK8Slb2YKyRFmHMWVW15EeFVNf5My4EKck6bRqeCYXC4hGYYWMBZGUZlDFgtsrkkX1BB176TcovcRUWtEUPSiKEjECOIQthXiYsuiyI9sxYDTs5uf8asp30u9yPdzehS9Ax8NbmsclxzGZ4yLjlcajvruJaylNZ9xG6tWK5lMdjvjJfpI+3HVy8a9D1af/iP2i+j3xmG/Qb93XH+b74jGfgxNdVR5RjOnGBafEYeKO2d4MQFubC/wR1PLatVCSjCTfl9S6jPJJS5NMpf6l435sX7X/wBtU2hz+B9h/wDq6X+t+9DOI6K4hWKs0AI3HWnn/grRHCN6pkn/AFPTa/DfvR6d7m8WRIoyQTHEiMV1F1GtiQLivRifIt3dzf104ZbpdwlmcYhJWjZYzGVCKwILZvlbG9QnBSWpKMnHYoYcBOwU++yCy5sphjvbbvrzK9VUp5cpyWIknYTD0emV5JBizmky5vgUt2BYW100NU9s0tl+JHtEh/8AonEf3v8A8hPvrna1+n4ne0zD+icR/e//ACE++na1+n4jtMxMnBpyCDi9CCD8CmxFu+nbP+PxHaZFrgcMIoo4wSQiKgJ3IRQtz6qyTlmk3zM5zE4NXIa7I4Fg6GzAHlzDDwIIqyjXnSd4s6m0I6qfb3xp3iJc3rvl/wCmtn9yn+lEusY3FwwKS1yzN5TvqxtsCeQHcAB4VnnipTd5EW2xviFooyzajQBRuxY2Cjz3pCpmYjFydkZyP3wgCInYGilipYKNgbPZiOR08b1yXUSeZs9ROqlayJD8NXEYdoFvG8RV8smUh9GIZypsQTmueRWrY18slLdPT0MMlKlO8jE8PBsSrZXOuQ+Tl5ADu7iK9GRqgh+bEXsrCxzBWXe4a4uveOfoNcS4kmzb4XFvJBhpApeRI5UuBf4dU6lb9wJLknbSsCUadSV3ZfTcxxtCbuWvCJo8OkgdgiiZYlJ5nqolUem1dV5pP73ZfRfd1K/imHJkxJCs2YyRNlFyM8ELIbDezoP81dU0pJN8vqVyklNpl9ETYFhZiBm89tvRWB76GUXXDhgeJ/Hy/SV+1HW6HD0PVp/+I/aK6LoDLhgfybfu6VHZSa+9RjPwYm1OFHImsqqs8ozPFsORxPAjf4LE/ZStVOoupl7CS2ZetGRuKqUkyI9w3hUc0r5xrZfsivbo+BGhbGi4fwmOHyBarTpYUAmRARY60Bl+NQqk+cpcCMZSBfLbNfT07142O/Ft6EJUlJ3W/wB7EOHFFEj605i+gKgn5N9bb+isLjd6GfWOktydUSQVwBQBQFT0ix0sKBosl+3fOpbyY3cWysLeRb01qwtGNWTUuVyUVcZTETSzzYdnRVyMAyKyuDlhykHObWMp5chUpU4QpRqLi+J2ySTGuG8aEaosrF8ykplu73Vsro1tSMwOVzoRubi5txWGikqkNE+HIn1bk+6hniONLsjOhUL8XFcF3kbsg2GgNiQBc+USbWrIkmsseO74WNVKj1V5zO4GfrI0e1iyg2vexPK/OqpxyyceRsi7q5Ew/EbN1pUqYywdTrnw7MVLjvHZzedGHOtGTL3b6P5mWslVg7bozvF8OvXSLCAYleyLc6ZQASjbgZri3cK9Gk3kTluRpZnBXIZw7akABrb3zMbbKDbsjzd9WXRNpnqnChH1MfUgLGUDKB3MM3pOuvjXi1L53m3POd76lF0g+Kb6dH9iOt9Dwr0+pqh+Gi+w3xuJ/Xf/AKoqx1916FNfxkqqCkKApp+jsbTGUu9i4do9MpdbW1tcC6gkXq9Vmo2t5XL1iJqn1a2DhfR1IJA4d2ygqitayht9QLsbaAnl665Os5K1hUrzqRUZcC5qkoM3xX8aYD9VifspWmn+DP2ElszSVmIi+AH+0S+gf9Ir6SgrU4+hoWxpauOhQBQFBx5X66PKQFynMCN7Ebes15PSMUmpFNRO91sU2Hyt2ouyVYghr23IP8ivPem51VVPx+/iNserEhHZlZrgEkrqRtyrtr25HHRaWaGpMfEhSiv5TX8kEi4t6edQtfYrvbRj4NcOna4DM9J8WXvEsbXQkZiQAc8LLdeZA6weo16WCgo99yWqa3LILiRWxRM07lGCyxsgIZcwzrEt/R1Z58xVrpLqoRzK6d9zttEhvHSq8ZPUOkrKqv1cpCgIoW6KpGY5RYA+FaqnUy1dm/NludpWTL7ECLDxGWGFEdgAgygEu/kgnfnc+ANeInKUrSenEpipTlYgYWHq0VAb5QBc87c6plLM23xPYSsrCMPhi6NGtuugJaK/y4ZSSUbwJDL4FUNaMyaTez38muJ5826NW/BmXnwbQ6GNkjJbq8wsbLYlSp1Fi1r7G1ehTnnW+vEujUi3aInChpGRES7ubBSVGyl9Te3kipSaim3sddRKOY3vRnDSxYdY5lClSwUBg3YJuuo00vb0V5mIlGU7xPPm05Nog8awsjh0WN2PvlZwRbKUVFvYk2zXBGXf0a1opVIRirvhYujUioJFxgbs0z5WUSS5lDCxyhEW5G41U71nrNSkktSuq1KWhIkmVdz/AD9Qq2lgqtTgRy6XehAl43EvO/muf4W9telT6Fm/F9EVOtRXG/oRz0iXkp/n01pXQkeP1Idqp8mCdIk5qR6P96S6Ejw+oWKp8UyZBxeJ9mse46fXasVXoapHVfuWRqUpbSCbh0ck8WIJbPErqoB0tKAGzAi52FqwTpVaUXFrR/QscWicKypXdiIdE+1JM/e59Q0r6eKskjQaipAKAKAqukUadWHfTKRrrpmOXcbbisWOg3TuuByU3FXRmp4TkUE/Bhgc6nW3LbzjUeevHTV/Mg4QqeHR8uHsHkxBJe4UxKPKvc+Tci3Oo2tbmVPNCWuljkEYIV4mJtoMxJFja47xXW+DLVVjPWS9q3GXjKCWylXe5DKCR328NfrrujsR6pNXg/fox9cQ141UrIGBzNexFrG9h4X081ctuyMozjo0LGNHwlwwEe59unfprUcuxHNv5CvfyWU5tH8nQ66200plYzIkXqJ0z3H3cSBzE7QxIXzLlIzm+Y2LA9lBbb5Zq+EbxsnqzVhpwg7yI8uLVXVCDdtiBpre1/PlPqqpU24uXI9FzSaXM7hnkMySRROwRzG7dkKUa2fdr9k5W2+T41ZGNotSe+pkxU4NZeKGOn28Pml+pK04Lj7CnDeJlJ0a/C8P+mf9M1X1/wAKX3xJT/BPSa8kxjWIxCoLsbW/nX+b1uw2BqVn5ErJLNJ2RQ43jpNxHt3n+A5+n1V9Hhui4U13vv2mWeLtpTXtKiaZnN2JPn/h3V6cYRgrRVjJKcpO8mIqREKAdhy65v47eFue29Rlm4HVbiM1I4ScLjnj8ltO46j/AG9FVVKMKniRZTrTh4WaDBcY6xWspzhSbey4Pp56+evExPRkYTU1zPQo1o1HyZfdD8KUh13NWGov6AKAKAbxEQdSrAEEc6jOKlFxfE41cx12EkhJIyj4s21sDqPA+FfOzhl7r3KZ05R73A4oDgMc0TOLW0F9L7c6jt5nY1e7Zq68xGIVsqBgVCsLsh5AEbbj+FdVr6EnSjPwP2D0OIZne2VkUAgje9jp7PaKi0rK5W4yi9UIE0ToHYZAx0JGU3te4PoOvhXbSTsdjWktbjoww+S7C++t76fnXrmbmifWJ7pP4fIT7zNlGfRbFeyLgjbX/amZcjl6f6fiSYwQO0b+NrVFkZNPZEPj34NP+pf7BqdLxr1OLczOL+Pi/wAH1TVZD8KX3yPVn+LH2l/0d8iT9c//AONQnw9DDifxGK43wVMUFDMyFb2K2vZgAR2gRyHqrtKs6bdiqE3DYYwnRmGKYTKX7PkoSMoOTJm2v5N9zbWpuvUqRyW3O9ZJxyj/ABLioj0Gp+v7h48+XfXq4Hoty70/v92VVKsaW+r5GaxOJaQ3Y+Ych5q+kp0o01aKPOqVJVHeQzVhA7QHKA5iMdEi2byvAa73v37aWrihJu5NK6KuXjHzV9Z/gKuVLmdUBhuKyeA9FS6tHciODikngfRTq4jIjT9GsY+UNYBpGsLfMXc+ltP8NeTjpLOoLhv6m7C08qcuZ6thFsg81YjWPUAUAUAUBRcbwSk3YA3Ftf4HlXm4zDSlLPD2o5eS1iymmwxuhYdaFOgt2tdAfzrV5mza2ZBxhN66P4CsNIxMhLEgElUIsQLDv8biotbFcoSjq9uAnrkZVdwY821zlO19xy89ds1ojsazS/cU+DJAAYFVIKhlv5OoF70zIm3TlvH3fsJ6phJ1hj1y2sGv6bG3K49NLq1rnOrpt3UvgMDDnIyFZdTdWDAkfNF76W2rt9bnOpja2ZfEn4dmsAy5bDvB2qDsHGKWjuI4nhzJDKi2u8bKL7XZSBeuwllkmRRm3wE7MsnUsMmTsErmNusDZbNY2zDnrrarllUXG+5uliIOcWXnAsOyRtnXKWkZ8ptcBrWvbS+l/TVVRrRLkZa01KbaLAm2p0Fcp05TdolaV9ik4vxa3ZTf6vP4+Hr7q+l6P6NUVml9/wAFVauqfdjv8jPsxJuTcncmvdSSVkec23qzldA7PNmtpa38bbdw02qMY2Ot3I+IcIMz9kHYnn5u+pLvOyFmMpgsXiB8DCyoflGy39LW9lHVpU/FLUujRfIZn6JYtf8AlhvBWUnTfS+tdjjKL4/AsdOSK3EFQuUoVcWBuLEEXzXN7m+mlharo3bvfQiyLUzg9gsKZXVF0LHfuA1JPgBc1CrUVODk+BKMXJ2R6P0RwAklDAWjQBU/RXb0nf0187KTk3J7s9NJJWR6EBXDp2gCgCgCgGcTAHUg31Frjf0UOPUwmIx8mHkMcwzAbOOa8jbb1Wq6pgKWIjmiYnXlTllqK/mTIsRDNroxt6R6N68av0ZVpeH79pop1U1/jl7Dr4U2FmDBTdVYA7bC+9efKEoPvKxOWVvvR9q/YQFKyF2VhcAdk5gDqL2HO1uXKobqyI9VFu8ZfQZGIZYj8JeQHZxYkA2tbxGvnruW720I9TUtpqSHxJDoM6FCNTfW4B212PsrmXQdXUva3wCHFWZxI6WFstu7XfuPL/5rjjpodjSqPgTagRCupNuyBHxGNRBckfz9fovXoYfo6pVeqOu0VebsZ7iPGC+iaDv5+ju+uvpcL0fCitfv9zHVxTfdhoirr0DIFALijzH2/wA2qLdjqVyNjsQIr5tTsB3kfwqcFm2OqOthOF6UdXGi9UspD5z1my9yxi2mnyu87VGeFzybvbhp9TTGSirI1GB6bYZx280R7mFx61+6sM8DVjtqWqrEVj+keDKkNKHVlKlVDXsbbWAt66jDC1k9Edc4mG6RcVXESBkjyKqhBzYgbFjzr1MPSdONm7sonLMyrq8iabg/DigC2+Fktm71TcL5zufCwrxcZiOslljsvizdQpZVd7s9X4Bw4QxAc6xmgs6AKAKAKAKAKAoekvBxMncRqD3H7jzqylVdN3RVWpKpGx55PCyMVYWYfzcffXrRkpxutjyJRcHZ7kiDikq/KzD87X27+2qamFpT3XuLYYmpHj7yxh6RH5SekH+B++vPq9D0pbffuL1jF+aPuJaceiO9x5wf4XrFPoR8PmWLEUnxaFjikHeuu+n+1Uvoerzf37SfX03+cP6XhUWBFu4A/wAFrq6GqPdv4HHXpPVyGJekKDyQT/PefurTT6EX5it4mktk2V2J45I2wC+3/b2V6VLo6lT+7FUsXN+FWK6SQsbsST3mt0YqKskZXJyd2JrpwKAehwkj6qjEd9tPXtUJVIx3ZJQk9kdxOCljUtkJI5Ai/qBvXI1YSdrkuqkZTFiQks6sPOpH1itkXHZMstY5hI1YnMbaaagX1F9TpoNbc6TbWx1DTAXNjcX0PeO+pHDldAUBdcIwGW0sguT8WhG/57D5o5DmfCvMxmKt/jhvxfLy9TVQo370j0bohwQj4WTVjrr415ZsNhQBQBQBQBQBQBQHCKAzPSPgQcXA22IGo+8eFW0qrpvTbkU1qMai135mGxOHaNsrC3ceRHeDzr1KdSM1eJ5U4Sg7SGqmQCgCgOUB2gHJMthbf092t+W/dUVe+pJ2toN1IiWvDIYJFbrewUFywOhB02PO/dWarKpFrLrcupqEk8wuKbBqfId/FtvVcVxxxElukSTorgWj8cwsQ8oKPBTb2Cs3Z60uHxL1Vhsh/Bccw8pyxyqzWvYXvYeFqhOhUgryRNST2OYji8AezzxAAEMpdbhri1wddr0jRqNaRYzLmYrpLLgyjdWwkmL3DIoVQpPktYWaw5716WGVa6zKy89SqbjYy9bioKAuuH8KCWeZbsdVhPsaTuH5u5rzcVjbdym/b+xqpUL6y9xu+jXR9pG62bXz15ZsNyiACwoBVAFAFAFAFAFAFAFAcIvQFBxrgQcEqARuV/iDyNShOUHeJCcIzVpGJxnDGQnLc25W7Q9HPzivQpYqMtJaP4HnVcLKGq1RArUZRcHlDa1xe+1ud6jLY7HcvcDJg850I10L+T6O701kqKvl/Y0wdG/7l4ZY8ujJbwK1jyyvqmaLxsZnjpiv2CGfMblQAuXkDbQkd9b8P1nHYyVsnDcqa1FAUBGxeMWPfU8gN/8AapRi5HVFso8TiWkN29A5Cr4xSLkrHcNjJI83VuyZhZspsSO6+9clCMvEjqbWwwTUgFASMFgnlNkW4G7HRR+kToKrq1oUleTJQhKb0L7h3D1QgRjrZfn27K/oA8/zj6LV5FfGTq6LRfF+ptp0FHV6s2/R7ovY9ZLqTrrWQvNiiACw0oBVAFAFAFAFAFAFAFAFAFAFAQOIcKSUaix5Eb0Bk+LcAZdWXOPnLo3p5N6atp15w2enJlFTDwnq9ygkwJv2SD4Hst6jofQa2QxkH4tPkYp4ScdtSNJGVNmBB8Rb661KSktHczNOO4i1dOHGYDcgeegI0vEY15382tSUGySg2V+I4qx0Xsj2/wC1WKmluTUEV5N96sJhQBQE7DcJlcXy5V+c/ZHt39F6oqYqlT3fu1LI0py2RY4bhUSnW87dy3VPX5TeyvPq9ITlpBW+ZphhkvEaXh3R+aewYZEGygWUeYCsLbbu9WaEklZG14RwGOEaC5764dLcUAUAUAUAUAUAUAUAUAUAUAUAUAUBwi9AV2P4JFLuovQFFiui8i/FubfNOo9RotNUcaT3M9jujjfLhv4o7r7ASPZV8cVWjx96RU8PTfApZ+j6cxOv+VvrtWiPSFRbpEHhY8GRn4FHylceeL7nqa6SfGPx/gj2XzE/0In5Zv2R/wC6u/3L/h8TnZXzFrwaL58zeZFH1sai+kZcI/El2VcyTDwePlDI/wCk5HsQD66qljqz2svZ+5NYaCLbBcGm/wCXEkX6K6/5mufbWadWc/FJstjCMdkXGE6Gu5zSsSfE3qBI0fD+j0UWy3NAWyoBtpQCqAKAKAKAKAKAKAKAKAKAKAKAKAKAKAKAKAKA4VoBp8Ih3UUBHfhMR+QKAb/oSH5goBxOERD5AoB9MGg2UUA8FA2FAdoAoAoAoAoAoAoAoAoAoAoD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6168" name="Picture 24" descr="https://encrypted-tbn2.gstatic.com/images?q=tbn:ANd9GcRFt_9wbjPB1znSGuvsoJBuh5aM7SXNEDDB5dYkIUcaDSQz4Tk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211960" y="3645024"/>
            <a:ext cx="2829706" cy="2952328"/>
          </a:xfrm>
          <a:prstGeom prst="rect">
            <a:avLst/>
          </a:prstGeom>
          <a:noFill/>
        </p:spPr>
      </p:pic>
      <p:sp>
        <p:nvSpPr>
          <p:cNvPr id="6170" name="AutoShape 26" descr="http://durhamnc.gov/ich/op/prd/PublishingImages/Unity%20in%20the%20Community%20Logo2.jpg"/>
          <p:cNvSpPr>
            <a:spLocks noChangeAspect="1" noChangeArrowheads="1"/>
          </p:cNvSpPr>
          <p:nvPr/>
        </p:nvSpPr>
        <p:spPr bwMode="auto">
          <a:xfrm>
            <a:off x="63500" y="-136525"/>
            <a:ext cx="7610475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6172" name="Picture 28" descr="http://durhamnc.gov/ich/op/prd/PublishingImages/Unity%20in%20the%20Community%20Logo2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909370" y="3789040"/>
            <a:ext cx="2234630" cy="1099136"/>
          </a:xfrm>
          <a:prstGeom prst="rect">
            <a:avLst/>
          </a:prstGeom>
          <a:noFill/>
        </p:spPr>
      </p:pic>
      <p:pic>
        <p:nvPicPr>
          <p:cNvPr id="6174" name="Picture 30" descr="http://t0.gstatic.com/images?q=tbn:ANd9GcRUPfICDGdwYLaAntpLAgWWlRTJgvYvXvFtj0G8DCJomcWDfrTq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164287" y="5301208"/>
            <a:ext cx="1844885" cy="12241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“I became an entrepreneur, because I wanted to contribute to the betterment of my village!”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/>
            </a:r>
            <a:br>
              <a:rPr lang="en-GB" dirty="0" smtClean="0"/>
            </a:br>
            <a:r>
              <a:rPr lang="en-GB" b="1" dirty="0" err="1" smtClean="0"/>
              <a:t>Amit</a:t>
            </a:r>
            <a:r>
              <a:rPr lang="en-GB" b="1" dirty="0" smtClean="0"/>
              <a:t> </a:t>
            </a:r>
            <a:r>
              <a:rPr lang="en-GB" b="1" dirty="0" err="1" smtClean="0"/>
              <a:t>Kataria</a:t>
            </a:r>
            <a:r>
              <a:rPr lang="en-GB" b="1" dirty="0" smtClean="0"/>
              <a:t> </a:t>
            </a:r>
            <a:br>
              <a:rPr lang="en-GB" b="1" dirty="0" smtClean="0"/>
            </a:br>
            <a:endParaRPr lang="en-GB" dirty="0"/>
          </a:p>
        </p:txBody>
      </p:sp>
      <p:sp>
        <p:nvSpPr>
          <p:cNvPr id="1026" name="AutoShape 2" descr="Extra Im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28" name="AutoShape 4" descr="Extra Im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030" name="AutoShape 6" descr="http://www.paragon100.asia/images/stories/fellows/a-kataria/profile.jpg"/>
          <p:cNvSpPr>
            <a:spLocks noChangeAspect="1" noChangeArrowheads="1"/>
          </p:cNvSpPr>
          <p:nvPr/>
        </p:nvSpPr>
        <p:spPr bwMode="auto">
          <a:xfrm>
            <a:off x="63500" y="-136525"/>
            <a:ext cx="4476750" cy="59150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1031" name="Picture 7" descr="C:\Users\olivia\Desktop\profil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2708920"/>
            <a:ext cx="2592288" cy="342182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251520" y="3164681"/>
            <a:ext cx="601216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GB" dirty="0" smtClean="0"/>
              <a:t>After winning a competition, </a:t>
            </a:r>
            <a:r>
              <a:rPr lang="en-GB" dirty="0" err="1" smtClean="0"/>
              <a:t>Amrit</a:t>
            </a:r>
            <a:r>
              <a:rPr lang="en-GB" dirty="0" smtClean="0"/>
              <a:t> started his own business, a computer school, when he was just 19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He realised the potential of making the community more independent by spreading computer literacy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/>
              <a:t>So far, more than two hundred students have successfully completed their courses, and two women have opened their own enterprises</a:t>
            </a:r>
          </a:p>
          <a:p>
            <a:pPr>
              <a:buFont typeface="Arial" pitchFamily="34" charset="0"/>
              <a:buChar char="•"/>
            </a:pPr>
            <a:r>
              <a:rPr lang="en-GB" dirty="0" err="1" smtClean="0"/>
              <a:t>Amrit</a:t>
            </a:r>
            <a:r>
              <a:rPr lang="en-GB" dirty="0" smtClean="0"/>
              <a:t> wants to open branches all over India so every child can be computer literate</a:t>
            </a:r>
          </a:p>
          <a:p>
            <a:pPr>
              <a:buFont typeface="Arial" pitchFamily="34" charset="0"/>
              <a:buChar char="•"/>
            </a:pPr>
            <a:endParaRPr lang="en-GB" dirty="0" smtClean="0"/>
          </a:p>
          <a:p>
            <a:pPr>
              <a:buFont typeface="Arial" pitchFamily="34" charset="0"/>
              <a:buChar char="•"/>
            </a:pPr>
            <a:endParaRPr lang="en-GB" dirty="0" smtClean="0"/>
          </a:p>
          <a:p>
            <a:pPr>
              <a:buFont typeface="Arial" pitchFamily="34" charset="0"/>
              <a:buChar char="•"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9785</TotalTime>
  <Words>907</Words>
  <Application>Microsoft Office PowerPoint</Application>
  <PresentationFormat>On-screen Show (4:3)</PresentationFormat>
  <Paragraphs>112</Paragraphs>
  <Slides>10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Concourse</vt:lpstr>
      <vt:lpstr>Public speaking and community </vt:lpstr>
      <vt:lpstr>Public speaking </vt:lpstr>
      <vt:lpstr>What makes a good speech?</vt:lpstr>
      <vt:lpstr>Public speaking</vt:lpstr>
      <vt:lpstr>Your turn!</vt:lpstr>
      <vt:lpstr>Your turn!</vt:lpstr>
      <vt:lpstr>Your turn!</vt:lpstr>
      <vt:lpstr>Community</vt:lpstr>
      <vt:lpstr> Amit Kataria  </vt:lpstr>
      <vt:lpstr>Do you feel more confident?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 speaking </dc:title>
  <dc:creator>olivia</dc:creator>
  <cp:lastModifiedBy>olivia</cp:lastModifiedBy>
  <cp:revision>5</cp:revision>
  <dcterms:created xsi:type="dcterms:W3CDTF">2013-07-28T14:31:58Z</dcterms:created>
  <dcterms:modified xsi:type="dcterms:W3CDTF">2013-08-06T10:01:55Z</dcterms:modified>
</cp:coreProperties>
</file>