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67" r:id="rId6"/>
    <p:sldId id="265" r:id="rId7"/>
    <p:sldId id="266" r:id="rId8"/>
    <p:sldId id="26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477" autoAdjust="0"/>
  </p:normalViewPr>
  <p:slideViewPr>
    <p:cSldViewPr>
      <p:cViewPr varScale="1">
        <p:scale>
          <a:sx n="53" d="100"/>
          <a:sy n="53" d="100"/>
        </p:scale>
        <p:origin x="-185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0B03E4-A743-4513-BF56-287ADDAE00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644EEF9-E545-4727-A9E7-AD9DC82EED5B}">
      <dgm:prSet phldrT="[Text]"/>
      <dgm:spPr/>
      <dgm:t>
        <a:bodyPr/>
        <a:lstStyle/>
        <a:p>
          <a:endParaRPr lang="en-GB" dirty="0"/>
        </a:p>
      </dgm:t>
    </dgm:pt>
    <dgm:pt modelId="{2219C540-4262-49D8-9A1D-CBB746895ABB}" type="parTrans" cxnId="{FA1133A8-FA13-44FD-9E4F-BB86011657DF}">
      <dgm:prSet/>
      <dgm:spPr/>
      <dgm:t>
        <a:bodyPr/>
        <a:lstStyle/>
        <a:p>
          <a:endParaRPr lang="en-GB"/>
        </a:p>
      </dgm:t>
    </dgm:pt>
    <dgm:pt modelId="{891003D2-8B14-4FC4-B637-77FFB5395843}" type="sibTrans" cxnId="{FA1133A8-FA13-44FD-9E4F-BB86011657DF}">
      <dgm:prSet/>
      <dgm:spPr/>
      <dgm:t>
        <a:bodyPr/>
        <a:lstStyle/>
        <a:p>
          <a:endParaRPr lang="en-GB"/>
        </a:p>
      </dgm:t>
    </dgm:pt>
    <dgm:pt modelId="{A2898FEA-22BC-4910-ABD0-8B50FE15775C}">
      <dgm:prSet phldrT="[Text]"/>
      <dgm:spPr/>
      <dgm:t>
        <a:bodyPr/>
        <a:lstStyle/>
        <a:p>
          <a:r>
            <a:rPr lang="en-GB" dirty="0" smtClean="0"/>
            <a:t>Identify the problem	 </a:t>
          </a:r>
          <a:r>
            <a:rPr lang="en-GB" dirty="0" err="1" smtClean="0"/>
            <a:t>समस्या</a:t>
          </a:r>
          <a:r>
            <a:rPr lang="en-GB" dirty="0" smtClean="0"/>
            <a:t> </a:t>
          </a:r>
          <a:r>
            <a:rPr lang="en-GB" dirty="0" err="1" smtClean="0"/>
            <a:t>शोधून</a:t>
          </a:r>
          <a:r>
            <a:rPr lang="en-GB" dirty="0" smtClean="0"/>
            <a:t> </a:t>
          </a:r>
          <a:r>
            <a:rPr lang="en-GB" dirty="0" err="1" smtClean="0"/>
            <a:t>काढा</a:t>
          </a:r>
          <a:endParaRPr lang="en-GB" dirty="0"/>
        </a:p>
      </dgm:t>
    </dgm:pt>
    <dgm:pt modelId="{94661E53-C9CA-46D9-A779-133E71492392}" type="parTrans" cxnId="{DA423A10-992B-4776-9000-FEA204C3D4C6}">
      <dgm:prSet/>
      <dgm:spPr/>
      <dgm:t>
        <a:bodyPr/>
        <a:lstStyle/>
        <a:p>
          <a:endParaRPr lang="en-GB"/>
        </a:p>
      </dgm:t>
    </dgm:pt>
    <dgm:pt modelId="{FAAB6FA5-BD41-4E15-A169-FF7D3F29A575}" type="sibTrans" cxnId="{DA423A10-992B-4776-9000-FEA204C3D4C6}">
      <dgm:prSet/>
      <dgm:spPr/>
      <dgm:t>
        <a:bodyPr/>
        <a:lstStyle/>
        <a:p>
          <a:endParaRPr lang="en-GB"/>
        </a:p>
      </dgm:t>
    </dgm:pt>
    <dgm:pt modelId="{52CA7003-8F39-4CF0-BA07-289FDA4A6449}">
      <dgm:prSet phldrT="[Text]"/>
      <dgm:spPr/>
      <dgm:t>
        <a:bodyPr/>
        <a:lstStyle/>
        <a:p>
          <a:endParaRPr lang="en-GB" dirty="0"/>
        </a:p>
      </dgm:t>
    </dgm:pt>
    <dgm:pt modelId="{FD56895F-89C7-43A9-8BFC-7E95C99850D8}" type="parTrans" cxnId="{47B288DD-7DC5-4015-8C1B-7865D8931060}">
      <dgm:prSet/>
      <dgm:spPr/>
      <dgm:t>
        <a:bodyPr/>
        <a:lstStyle/>
        <a:p>
          <a:endParaRPr lang="en-GB"/>
        </a:p>
      </dgm:t>
    </dgm:pt>
    <dgm:pt modelId="{CE160F8F-FB7A-4ACF-8FEC-28061B9291FA}" type="sibTrans" cxnId="{47B288DD-7DC5-4015-8C1B-7865D8931060}">
      <dgm:prSet/>
      <dgm:spPr/>
      <dgm:t>
        <a:bodyPr/>
        <a:lstStyle/>
        <a:p>
          <a:endParaRPr lang="en-GB"/>
        </a:p>
      </dgm:t>
    </dgm:pt>
    <dgm:pt modelId="{C4A2FA52-EBC1-4F48-B5E3-D9FF964BF218}">
      <dgm:prSet phldrT="[Text]"/>
      <dgm:spPr/>
      <dgm:t>
        <a:bodyPr/>
        <a:lstStyle/>
        <a:p>
          <a:r>
            <a:rPr lang="en-GB" dirty="0" smtClean="0"/>
            <a:t>Think of solutions	</a:t>
          </a:r>
          <a:r>
            <a:rPr lang="en-GB" dirty="0" err="1" smtClean="0"/>
            <a:t>त्यावरील</a:t>
          </a:r>
          <a:r>
            <a:rPr lang="en-GB" dirty="0" smtClean="0"/>
            <a:t> </a:t>
          </a:r>
          <a:r>
            <a:rPr lang="en-GB" dirty="0" err="1" smtClean="0"/>
            <a:t>उपयान्संबंधी</a:t>
          </a:r>
          <a:r>
            <a:rPr lang="en-GB" dirty="0" smtClean="0"/>
            <a:t> </a:t>
          </a:r>
          <a:r>
            <a:rPr lang="en-GB" dirty="0" err="1" smtClean="0"/>
            <a:t>विचार</a:t>
          </a:r>
          <a:r>
            <a:rPr lang="en-GB" dirty="0" smtClean="0"/>
            <a:t> </a:t>
          </a:r>
          <a:r>
            <a:rPr lang="en-GB" dirty="0" err="1" smtClean="0"/>
            <a:t>करा</a:t>
          </a:r>
          <a:endParaRPr lang="en-GB" dirty="0"/>
        </a:p>
      </dgm:t>
    </dgm:pt>
    <dgm:pt modelId="{CDF35BC1-E713-4D3D-8495-65995CEE77E4}" type="parTrans" cxnId="{58D9ABFA-A2CC-4075-B1BB-A1FCB577DCC8}">
      <dgm:prSet/>
      <dgm:spPr/>
      <dgm:t>
        <a:bodyPr/>
        <a:lstStyle/>
        <a:p>
          <a:endParaRPr lang="en-GB"/>
        </a:p>
      </dgm:t>
    </dgm:pt>
    <dgm:pt modelId="{80AE0DF3-4661-4C79-B647-5FF113F0F6B2}" type="sibTrans" cxnId="{58D9ABFA-A2CC-4075-B1BB-A1FCB577DCC8}">
      <dgm:prSet/>
      <dgm:spPr/>
      <dgm:t>
        <a:bodyPr/>
        <a:lstStyle/>
        <a:p>
          <a:endParaRPr lang="en-GB"/>
        </a:p>
      </dgm:t>
    </dgm:pt>
    <dgm:pt modelId="{A63C107A-F50B-43E7-84E7-BEC057342654}">
      <dgm:prSet phldrT="[Text]"/>
      <dgm:spPr/>
      <dgm:t>
        <a:bodyPr/>
        <a:lstStyle/>
        <a:p>
          <a:endParaRPr lang="en-GB" dirty="0"/>
        </a:p>
      </dgm:t>
    </dgm:pt>
    <dgm:pt modelId="{D583BA0A-7B47-4469-9DF3-F94DA7E2D7C4}" type="parTrans" cxnId="{E88A88B2-509E-4720-B187-FFD68E3AD35C}">
      <dgm:prSet/>
      <dgm:spPr/>
      <dgm:t>
        <a:bodyPr/>
        <a:lstStyle/>
        <a:p>
          <a:endParaRPr lang="en-GB"/>
        </a:p>
      </dgm:t>
    </dgm:pt>
    <dgm:pt modelId="{54BC4133-3B57-481E-B06F-642D8129FC47}" type="sibTrans" cxnId="{E88A88B2-509E-4720-B187-FFD68E3AD35C}">
      <dgm:prSet/>
      <dgm:spPr/>
      <dgm:t>
        <a:bodyPr/>
        <a:lstStyle/>
        <a:p>
          <a:endParaRPr lang="en-GB"/>
        </a:p>
      </dgm:t>
    </dgm:pt>
    <dgm:pt modelId="{CEA8DDA1-1245-4C61-90C4-C6BA482E6266}">
      <dgm:prSet phldrT="[Text]"/>
      <dgm:spPr/>
      <dgm:t>
        <a:bodyPr/>
        <a:lstStyle/>
        <a:p>
          <a:r>
            <a:rPr lang="en-GB" dirty="0" smtClean="0"/>
            <a:t>Make an action plan	</a:t>
          </a:r>
          <a:r>
            <a:rPr lang="en-GB" dirty="0" err="1" smtClean="0"/>
            <a:t>त्याचा</a:t>
          </a:r>
          <a:r>
            <a:rPr lang="en-GB" dirty="0" smtClean="0"/>
            <a:t> </a:t>
          </a:r>
          <a:r>
            <a:rPr lang="en-GB" dirty="0" err="1" smtClean="0"/>
            <a:t>एक</a:t>
          </a:r>
          <a:r>
            <a:rPr lang="en-GB" dirty="0" smtClean="0"/>
            <a:t> </a:t>
          </a:r>
          <a:r>
            <a:rPr lang="en-GB" dirty="0" err="1" smtClean="0"/>
            <a:t>कृती</a:t>
          </a:r>
          <a:r>
            <a:rPr lang="en-GB" dirty="0" smtClean="0"/>
            <a:t> </a:t>
          </a:r>
          <a:r>
            <a:rPr lang="en-GB" dirty="0" err="1" smtClean="0"/>
            <a:t>आराखडा</a:t>
          </a:r>
          <a:r>
            <a:rPr lang="en-GB" dirty="0" smtClean="0"/>
            <a:t> </a:t>
          </a:r>
          <a:r>
            <a:rPr lang="en-GB" dirty="0" err="1" smtClean="0"/>
            <a:t>तयार</a:t>
          </a:r>
          <a:r>
            <a:rPr lang="en-GB" dirty="0" smtClean="0"/>
            <a:t> </a:t>
          </a:r>
          <a:r>
            <a:rPr lang="en-GB" dirty="0" err="1" smtClean="0"/>
            <a:t>करा</a:t>
          </a:r>
          <a:r>
            <a:rPr lang="en-GB" dirty="0" smtClean="0"/>
            <a:t>	</a:t>
          </a:r>
          <a:endParaRPr lang="en-GB" dirty="0"/>
        </a:p>
      </dgm:t>
    </dgm:pt>
    <dgm:pt modelId="{394C5FD2-BDC6-436F-B5E3-EADF8F690742}" type="parTrans" cxnId="{F48432BF-57E2-42FA-B15F-BA428D86C43B}">
      <dgm:prSet/>
      <dgm:spPr/>
      <dgm:t>
        <a:bodyPr/>
        <a:lstStyle/>
        <a:p>
          <a:endParaRPr lang="en-GB"/>
        </a:p>
      </dgm:t>
    </dgm:pt>
    <dgm:pt modelId="{31B6FB15-6948-4791-A281-B745A052F5C9}" type="sibTrans" cxnId="{F48432BF-57E2-42FA-B15F-BA428D86C43B}">
      <dgm:prSet/>
      <dgm:spPr/>
      <dgm:t>
        <a:bodyPr/>
        <a:lstStyle/>
        <a:p>
          <a:endParaRPr lang="en-GB"/>
        </a:p>
      </dgm:t>
    </dgm:pt>
    <dgm:pt modelId="{2830F72D-97FC-4866-AE7C-396CBF0B8E93}">
      <dgm:prSet/>
      <dgm:spPr/>
      <dgm:t>
        <a:bodyPr/>
        <a:lstStyle/>
        <a:p>
          <a:endParaRPr lang="en-GB" dirty="0"/>
        </a:p>
      </dgm:t>
    </dgm:pt>
    <dgm:pt modelId="{B2EDB688-DE01-4E6F-80AA-BDBB43AC0553}" type="parTrans" cxnId="{D3D1E295-5182-49C7-95AA-713D534C8EA6}">
      <dgm:prSet/>
      <dgm:spPr/>
      <dgm:t>
        <a:bodyPr/>
        <a:lstStyle/>
        <a:p>
          <a:endParaRPr lang="en-GB"/>
        </a:p>
      </dgm:t>
    </dgm:pt>
    <dgm:pt modelId="{D0A6AA66-0F9B-41D6-BC3B-C39A440CE07D}" type="sibTrans" cxnId="{D3D1E295-5182-49C7-95AA-713D534C8EA6}">
      <dgm:prSet/>
      <dgm:spPr/>
      <dgm:t>
        <a:bodyPr/>
        <a:lstStyle/>
        <a:p>
          <a:endParaRPr lang="en-GB"/>
        </a:p>
      </dgm:t>
    </dgm:pt>
    <dgm:pt modelId="{9F45BBE1-4685-438A-BD36-762187742CD2}">
      <dgm:prSet/>
      <dgm:spPr/>
      <dgm:t>
        <a:bodyPr/>
        <a:lstStyle/>
        <a:p>
          <a:r>
            <a:rPr lang="en-GB" dirty="0" smtClean="0"/>
            <a:t>Evaluate	</a:t>
          </a:r>
          <a:r>
            <a:rPr lang="en-GB" dirty="0" err="1" smtClean="0"/>
            <a:t>मग</a:t>
          </a:r>
          <a:r>
            <a:rPr lang="en-GB" dirty="0" smtClean="0"/>
            <a:t> </a:t>
          </a:r>
          <a:r>
            <a:rPr lang="en-GB" dirty="0" err="1" smtClean="0"/>
            <a:t>त्याचे</a:t>
          </a:r>
          <a:r>
            <a:rPr lang="en-GB" dirty="0" smtClean="0"/>
            <a:t> </a:t>
          </a:r>
          <a:r>
            <a:rPr lang="en-GB" dirty="0" err="1" smtClean="0"/>
            <a:t>मूल्यमापन</a:t>
          </a:r>
          <a:r>
            <a:rPr lang="en-GB" dirty="0" smtClean="0"/>
            <a:t> </a:t>
          </a:r>
          <a:r>
            <a:rPr lang="en-GB" dirty="0" err="1" smtClean="0"/>
            <a:t>करा</a:t>
          </a:r>
          <a:r>
            <a:rPr lang="en-GB" dirty="0" smtClean="0"/>
            <a:t> </a:t>
          </a:r>
          <a:endParaRPr lang="en-GB" dirty="0"/>
        </a:p>
      </dgm:t>
    </dgm:pt>
    <dgm:pt modelId="{6DD53E64-D197-4617-95A5-DFDF736485E4}" type="parTrans" cxnId="{13A00612-7477-4C49-A0C6-DF408D296F67}">
      <dgm:prSet/>
      <dgm:spPr/>
      <dgm:t>
        <a:bodyPr/>
        <a:lstStyle/>
        <a:p>
          <a:endParaRPr lang="en-GB"/>
        </a:p>
      </dgm:t>
    </dgm:pt>
    <dgm:pt modelId="{D1E413FA-6FA7-4552-BF31-D4270F39A4CB}" type="sibTrans" cxnId="{13A00612-7477-4C49-A0C6-DF408D296F67}">
      <dgm:prSet/>
      <dgm:spPr/>
      <dgm:t>
        <a:bodyPr/>
        <a:lstStyle/>
        <a:p>
          <a:endParaRPr lang="en-GB"/>
        </a:p>
      </dgm:t>
    </dgm:pt>
    <dgm:pt modelId="{B943CC24-BA04-404E-9A22-51AE8B501296}">
      <dgm:prSet/>
      <dgm:spPr/>
      <dgm:t>
        <a:bodyPr/>
        <a:lstStyle/>
        <a:p>
          <a:endParaRPr lang="en-GB"/>
        </a:p>
      </dgm:t>
    </dgm:pt>
    <dgm:pt modelId="{C2CB0255-689A-4A66-97B8-DF23C267F4D0}" type="sibTrans" cxnId="{44A35EF1-828F-44CE-917F-0EC70BF408E6}">
      <dgm:prSet/>
      <dgm:spPr/>
      <dgm:t>
        <a:bodyPr/>
        <a:lstStyle/>
        <a:p>
          <a:endParaRPr lang="en-GB"/>
        </a:p>
      </dgm:t>
    </dgm:pt>
    <dgm:pt modelId="{DA60E400-CF22-4676-A84A-98570B42605A}" type="parTrans" cxnId="{44A35EF1-828F-44CE-917F-0EC70BF408E6}">
      <dgm:prSet/>
      <dgm:spPr/>
      <dgm:t>
        <a:bodyPr/>
        <a:lstStyle/>
        <a:p>
          <a:endParaRPr lang="en-GB"/>
        </a:p>
      </dgm:t>
    </dgm:pt>
    <dgm:pt modelId="{EAD72177-C211-4B9E-B2BC-57600D8E578F}">
      <dgm:prSet/>
      <dgm:spPr/>
      <dgm:t>
        <a:bodyPr/>
        <a:lstStyle/>
        <a:p>
          <a:r>
            <a:rPr lang="en-GB" dirty="0" smtClean="0"/>
            <a:t>Implement	</a:t>
          </a:r>
          <a:r>
            <a:rPr lang="en-GB" dirty="0" err="1" smtClean="0"/>
            <a:t>तो</a:t>
          </a:r>
          <a:r>
            <a:rPr lang="en-GB" dirty="0" smtClean="0"/>
            <a:t> </a:t>
          </a:r>
          <a:r>
            <a:rPr lang="en-GB" dirty="0" err="1" smtClean="0"/>
            <a:t>प्रत्यक्षात</a:t>
          </a:r>
          <a:r>
            <a:rPr lang="en-GB" dirty="0" smtClean="0"/>
            <a:t> </a:t>
          </a:r>
          <a:r>
            <a:rPr lang="en-GB" dirty="0" err="1" smtClean="0"/>
            <a:t>वापरा</a:t>
          </a:r>
          <a:endParaRPr lang="en-GB" dirty="0"/>
        </a:p>
      </dgm:t>
    </dgm:pt>
    <dgm:pt modelId="{4BF383E7-3CBC-4F93-92D2-72310D230707}" type="parTrans" cxnId="{7071770B-28D8-447E-A594-3268508DD17F}">
      <dgm:prSet/>
      <dgm:spPr/>
      <dgm:t>
        <a:bodyPr/>
        <a:lstStyle/>
        <a:p>
          <a:endParaRPr lang="en-GB"/>
        </a:p>
      </dgm:t>
    </dgm:pt>
    <dgm:pt modelId="{31F18D41-6F9F-4136-9763-F250705571FB}" type="sibTrans" cxnId="{7071770B-28D8-447E-A594-3268508DD17F}">
      <dgm:prSet/>
      <dgm:spPr/>
      <dgm:t>
        <a:bodyPr/>
        <a:lstStyle/>
        <a:p>
          <a:endParaRPr lang="en-GB"/>
        </a:p>
      </dgm:t>
    </dgm:pt>
    <dgm:pt modelId="{A163F580-6E73-47D2-B7B4-BD6725B2CC79}" type="pres">
      <dgm:prSet presAssocID="{F80B03E4-A743-4513-BF56-287ADDAE00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058D451-3781-4E6A-84E8-0596E8388992}" type="pres">
      <dgm:prSet presAssocID="{D644EEF9-E545-4727-A9E7-AD9DC82EED5B}" presName="composite" presStyleCnt="0"/>
      <dgm:spPr/>
    </dgm:pt>
    <dgm:pt modelId="{B1A79957-EB7F-439F-8C56-21A52B3177F2}" type="pres">
      <dgm:prSet presAssocID="{D644EEF9-E545-4727-A9E7-AD9DC82EED5B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A1E290-E73C-41C7-9F11-1C0F832CB684}" type="pres">
      <dgm:prSet presAssocID="{D644EEF9-E545-4727-A9E7-AD9DC82EED5B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D962DB-32EC-4557-B732-4B77861869B5}" type="pres">
      <dgm:prSet presAssocID="{891003D2-8B14-4FC4-B637-77FFB5395843}" presName="sp" presStyleCnt="0"/>
      <dgm:spPr/>
    </dgm:pt>
    <dgm:pt modelId="{61C0C61C-1C83-44B3-AE18-AB5AB9711890}" type="pres">
      <dgm:prSet presAssocID="{52CA7003-8F39-4CF0-BA07-289FDA4A6449}" presName="composite" presStyleCnt="0"/>
      <dgm:spPr/>
    </dgm:pt>
    <dgm:pt modelId="{D4AEC470-EAD2-4933-BE63-43364666F44A}" type="pres">
      <dgm:prSet presAssocID="{52CA7003-8F39-4CF0-BA07-289FDA4A6449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939F2E-2A52-4412-93EF-FAEC136C3853}" type="pres">
      <dgm:prSet presAssocID="{52CA7003-8F39-4CF0-BA07-289FDA4A6449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49469C-9F04-40A6-ABB8-8883DD9EC074}" type="pres">
      <dgm:prSet presAssocID="{CE160F8F-FB7A-4ACF-8FEC-28061B9291FA}" presName="sp" presStyleCnt="0"/>
      <dgm:spPr/>
    </dgm:pt>
    <dgm:pt modelId="{F0D56FDD-084E-4996-B687-3587A89494DD}" type="pres">
      <dgm:prSet presAssocID="{A63C107A-F50B-43E7-84E7-BEC057342654}" presName="composite" presStyleCnt="0"/>
      <dgm:spPr/>
    </dgm:pt>
    <dgm:pt modelId="{07D1318F-F2D0-4467-B1F0-5E0A522B2FD2}" type="pres">
      <dgm:prSet presAssocID="{A63C107A-F50B-43E7-84E7-BEC057342654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62DFBAA-CD9C-47ED-8F95-E13FE10E2065}" type="pres">
      <dgm:prSet presAssocID="{A63C107A-F50B-43E7-84E7-BEC057342654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A04296-8C00-4442-9404-DECAC7C88B11}" type="pres">
      <dgm:prSet presAssocID="{54BC4133-3B57-481E-B06F-642D8129FC47}" presName="sp" presStyleCnt="0"/>
      <dgm:spPr/>
    </dgm:pt>
    <dgm:pt modelId="{10B4E7D7-6347-4E7C-A8A9-6299D01B4B57}" type="pres">
      <dgm:prSet presAssocID="{2830F72D-97FC-4866-AE7C-396CBF0B8E93}" presName="composite" presStyleCnt="0"/>
      <dgm:spPr/>
    </dgm:pt>
    <dgm:pt modelId="{BAD4FCB4-21CE-4F06-B81F-1D5ED95D6C31}" type="pres">
      <dgm:prSet presAssocID="{2830F72D-97FC-4866-AE7C-396CBF0B8E93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C915DC-5D34-4F3A-B684-7900DC6E6D8A}" type="pres">
      <dgm:prSet presAssocID="{2830F72D-97FC-4866-AE7C-396CBF0B8E93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1F717D-A1ED-4380-BECD-90A18D8AD7EB}" type="pres">
      <dgm:prSet presAssocID="{D0A6AA66-0F9B-41D6-BC3B-C39A440CE07D}" presName="sp" presStyleCnt="0"/>
      <dgm:spPr/>
    </dgm:pt>
    <dgm:pt modelId="{0C4BD5A1-C517-4657-99D9-2B0BF1D22540}" type="pres">
      <dgm:prSet presAssocID="{B943CC24-BA04-404E-9A22-51AE8B501296}" presName="composite" presStyleCnt="0"/>
      <dgm:spPr/>
    </dgm:pt>
    <dgm:pt modelId="{AA63F9DE-F9C0-4A32-927D-26B412A69C6A}" type="pres">
      <dgm:prSet presAssocID="{B943CC24-BA04-404E-9A22-51AE8B501296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82422F-7D18-4A54-93BB-06AABA22A6A5}" type="pres">
      <dgm:prSet presAssocID="{B943CC24-BA04-404E-9A22-51AE8B501296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48432BF-57E2-42FA-B15F-BA428D86C43B}" srcId="{A63C107A-F50B-43E7-84E7-BEC057342654}" destId="{CEA8DDA1-1245-4C61-90C4-C6BA482E6266}" srcOrd="0" destOrd="0" parTransId="{394C5FD2-BDC6-436F-B5E3-EADF8F690742}" sibTransId="{31B6FB15-6948-4791-A281-B745A052F5C9}"/>
    <dgm:cxn modelId="{713D5140-1D60-45EE-8E74-91977ED0C51C}" type="presOf" srcId="{A2898FEA-22BC-4910-ABD0-8B50FE15775C}" destId="{73A1E290-E73C-41C7-9F11-1C0F832CB684}" srcOrd="0" destOrd="0" presId="urn:microsoft.com/office/officeart/2005/8/layout/chevron2"/>
    <dgm:cxn modelId="{47B288DD-7DC5-4015-8C1B-7865D8931060}" srcId="{F80B03E4-A743-4513-BF56-287ADDAE002E}" destId="{52CA7003-8F39-4CF0-BA07-289FDA4A6449}" srcOrd="1" destOrd="0" parTransId="{FD56895F-89C7-43A9-8BFC-7E95C99850D8}" sibTransId="{CE160F8F-FB7A-4ACF-8FEC-28061B9291FA}"/>
    <dgm:cxn modelId="{2520EE9F-4895-43C6-B9E9-7C7E6736CBEB}" type="presOf" srcId="{CEA8DDA1-1245-4C61-90C4-C6BA482E6266}" destId="{662DFBAA-CD9C-47ED-8F95-E13FE10E2065}" srcOrd="0" destOrd="0" presId="urn:microsoft.com/office/officeart/2005/8/layout/chevron2"/>
    <dgm:cxn modelId="{58D9ABFA-A2CC-4075-B1BB-A1FCB577DCC8}" srcId="{52CA7003-8F39-4CF0-BA07-289FDA4A6449}" destId="{C4A2FA52-EBC1-4F48-B5E3-D9FF964BF218}" srcOrd="0" destOrd="0" parTransId="{CDF35BC1-E713-4D3D-8495-65995CEE77E4}" sibTransId="{80AE0DF3-4661-4C79-B647-5FF113F0F6B2}"/>
    <dgm:cxn modelId="{C2EB0E5B-F980-4691-B6C5-3F6C263633CF}" type="presOf" srcId="{F80B03E4-A743-4513-BF56-287ADDAE002E}" destId="{A163F580-6E73-47D2-B7B4-BD6725B2CC79}" srcOrd="0" destOrd="0" presId="urn:microsoft.com/office/officeart/2005/8/layout/chevron2"/>
    <dgm:cxn modelId="{FA1133A8-FA13-44FD-9E4F-BB86011657DF}" srcId="{F80B03E4-A743-4513-BF56-287ADDAE002E}" destId="{D644EEF9-E545-4727-A9E7-AD9DC82EED5B}" srcOrd="0" destOrd="0" parTransId="{2219C540-4262-49D8-9A1D-CBB746895ABB}" sibTransId="{891003D2-8B14-4FC4-B637-77FFB5395843}"/>
    <dgm:cxn modelId="{13A00612-7477-4C49-A0C6-DF408D296F67}" srcId="{B943CC24-BA04-404E-9A22-51AE8B501296}" destId="{9F45BBE1-4685-438A-BD36-762187742CD2}" srcOrd="0" destOrd="0" parTransId="{6DD53E64-D197-4617-95A5-DFDF736485E4}" sibTransId="{D1E413FA-6FA7-4552-BF31-D4270F39A4CB}"/>
    <dgm:cxn modelId="{DA423A10-992B-4776-9000-FEA204C3D4C6}" srcId="{D644EEF9-E545-4727-A9E7-AD9DC82EED5B}" destId="{A2898FEA-22BC-4910-ABD0-8B50FE15775C}" srcOrd="0" destOrd="0" parTransId="{94661E53-C9CA-46D9-A779-133E71492392}" sibTransId="{FAAB6FA5-BD41-4E15-A169-FF7D3F29A575}"/>
    <dgm:cxn modelId="{7071770B-28D8-447E-A594-3268508DD17F}" srcId="{2830F72D-97FC-4866-AE7C-396CBF0B8E93}" destId="{EAD72177-C211-4B9E-B2BC-57600D8E578F}" srcOrd="0" destOrd="0" parTransId="{4BF383E7-3CBC-4F93-92D2-72310D230707}" sibTransId="{31F18D41-6F9F-4136-9763-F250705571FB}"/>
    <dgm:cxn modelId="{31971F44-64AE-4701-AB00-7ECECA8E8711}" type="presOf" srcId="{52CA7003-8F39-4CF0-BA07-289FDA4A6449}" destId="{D4AEC470-EAD2-4933-BE63-43364666F44A}" srcOrd="0" destOrd="0" presId="urn:microsoft.com/office/officeart/2005/8/layout/chevron2"/>
    <dgm:cxn modelId="{E88A88B2-509E-4720-B187-FFD68E3AD35C}" srcId="{F80B03E4-A743-4513-BF56-287ADDAE002E}" destId="{A63C107A-F50B-43E7-84E7-BEC057342654}" srcOrd="2" destOrd="0" parTransId="{D583BA0A-7B47-4469-9DF3-F94DA7E2D7C4}" sibTransId="{54BC4133-3B57-481E-B06F-642D8129FC47}"/>
    <dgm:cxn modelId="{8D404C7A-27A5-4B9A-9ADE-093F5AAD12E2}" type="presOf" srcId="{B943CC24-BA04-404E-9A22-51AE8B501296}" destId="{AA63F9DE-F9C0-4A32-927D-26B412A69C6A}" srcOrd="0" destOrd="0" presId="urn:microsoft.com/office/officeart/2005/8/layout/chevron2"/>
    <dgm:cxn modelId="{CE6AA969-4B64-41AF-9010-5B714FCC9E8A}" type="presOf" srcId="{D644EEF9-E545-4727-A9E7-AD9DC82EED5B}" destId="{B1A79957-EB7F-439F-8C56-21A52B3177F2}" srcOrd="0" destOrd="0" presId="urn:microsoft.com/office/officeart/2005/8/layout/chevron2"/>
    <dgm:cxn modelId="{E5DE23DF-106C-43FB-9294-E90A9E308D46}" type="presOf" srcId="{2830F72D-97FC-4866-AE7C-396CBF0B8E93}" destId="{BAD4FCB4-21CE-4F06-B81F-1D5ED95D6C31}" srcOrd="0" destOrd="0" presId="urn:microsoft.com/office/officeart/2005/8/layout/chevron2"/>
    <dgm:cxn modelId="{18122BD0-4C32-40CB-9F14-ADF63F2BDBCF}" type="presOf" srcId="{C4A2FA52-EBC1-4F48-B5E3-D9FF964BF218}" destId="{7D939F2E-2A52-4412-93EF-FAEC136C3853}" srcOrd="0" destOrd="0" presId="urn:microsoft.com/office/officeart/2005/8/layout/chevron2"/>
    <dgm:cxn modelId="{D3D1E295-5182-49C7-95AA-713D534C8EA6}" srcId="{F80B03E4-A743-4513-BF56-287ADDAE002E}" destId="{2830F72D-97FC-4866-AE7C-396CBF0B8E93}" srcOrd="3" destOrd="0" parTransId="{B2EDB688-DE01-4E6F-80AA-BDBB43AC0553}" sibTransId="{D0A6AA66-0F9B-41D6-BC3B-C39A440CE07D}"/>
    <dgm:cxn modelId="{44A35EF1-828F-44CE-917F-0EC70BF408E6}" srcId="{F80B03E4-A743-4513-BF56-287ADDAE002E}" destId="{B943CC24-BA04-404E-9A22-51AE8B501296}" srcOrd="4" destOrd="0" parTransId="{DA60E400-CF22-4676-A84A-98570B42605A}" sibTransId="{C2CB0255-689A-4A66-97B8-DF23C267F4D0}"/>
    <dgm:cxn modelId="{6DCC7EFB-E34D-4E9C-8416-9CFFAC0F8B6C}" type="presOf" srcId="{EAD72177-C211-4B9E-B2BC-57600D8E578F}" destId="{92C915DC-5D34-4F3A-B684-7900DC6E6D8A}" srcOrd="0" destOrd="0" presId="urn:microsoft.com/office/officeart/2005/8/layout/chevron2"/>
    <dgm:cxn modelId="{B2E80D3D-B769-4AB0-B7EC-23F178E387FB}" type="presOf" srcId="{A63C107A-F50B-43E7-84E7-BEC057342654}" destId="{07D1318F-F2D0-4467-B1F0-5E0A522B2FD2}" srcOrd="0" destOrd="0" presId="urn:microsoft.com/office/officeart/2005/8/layout/chevron2"/>
    <dgm:cxn modelId="{7CD8B757-6C72-49F4-BA31-EB8305A5EBC2}" type="presOf" srcId="{9F45BBE1-4685-438A-BD36-762187742CD2}" destId="{4D82422F-7D18-4A54-93BB-06AABA22A6A5}" srcOrd="0" destOrd="0" presId="urn:microsoft.com/office/officeart/2005/8/layout/chevron2"/>
    <dgm:cxn modelId="{F14B5165-3260-4849-878E-F42550F92B58}" type="presParOf" srcId="{A163F580-6E73-47D2-B7B4-BD6725B2CC79}" destId="{1058D451-3781-4E6A-84E8-0596E8388992}" srcOrd="0" destOrd="0" presId="urn:microsoft.com/office/officeart/2005/8/layout/chevron2"/>
    <dgm:cxn modelId="{235E8A2B-C1AA-4012-ACD6-F81204088E7C}" type="presParOf" srcId="{1058D451-3781-4E6A-84E8-0596E8388992}" destId="{B1A79957-EB7F-439F-8C56-21A52B3177F2}" srcOrd="0" destOrd="0" presId="urn:microsoft.com/office/officeart/2005/8/layout/chevron2"/>
    <dgm:cxn modelId="{AB41148A-2037-4425-A5B0-EEABBF1863BF}" type="presParOf" srcId="{1058D451-3781-4E6A-84E8-0596E8388992}" destId="{73A1E290-E73C-41C7-9F11-1C0F832CB684}" srcOrd="1" destOrd="0" presId="urn:microsoft.com/office/officeart/2005/8/layout/chevron2"/>
    <dgm:cxn modelId="{DB64A2B4-13AF-4B72-9068-90C97838A4D1}" type="presParOf" srcId="{A163F580-6E73-47D2-B7B4-BD6725B2CC79}" destId="{61D962DB-32EC-4557-B732-4B77861869B5}" srcOrd="1" destOrd="0" presId="urn:microsoft.com/office/officeart/2005/8/layout/chevron2"/>
    <dgm:cxn modelId="{4E64449F-ECE7-4372-91D9-FBA5B75C916D}" type="presParOf" srcId="{A163F580-6E73-47D2-B7B4-BD6725B2CC79}" destId="{61C0C61C-1C83-44B3-AE18-AB5AB9711890}" srcOrd="2" destOrd="0" presId="urn:microsoft.com/office/officeart/2005/8/layout/chevron2"/>
    <dgm:cxn modelId="{7C3E3668-91E3-412C-8DF1-6D7DF93EE493}" type="presParOf" srcId="{61C0C61C-1C83-44B3-AE18-AB5AB9711890}" destId="{D4AEC470-EAD2-4933-BE63-43364666F44A}" srcOrd="0" destOrd="0" presId="urn:microsoft.com/office/officeart/2005/8/layout/chevron2"/>
    <dgm:cxn modelId="{57CAC333-9CEF-4283-BABD-5530945A2618}" type="presParOf" srcId="{61C0C61C-1C83-44B3-AE18-AB5AB9711890}" destId="{7D939F2E-2A52-4412-93EF-FAEC136C3853}" srcOrd="1" destOrd="0" presId="urn:microsoft.com/office/officeart/2005/8/layout/chevron2"/>
    <dgm:cxn modelId="{9003CCED-3B0F-4BBE-9D99-03375BB309BC}" type="presParOf" srcId="{A163F580-6E73-47D2-B7B4-BD6725B2CC79}" destId="{F649469C-9F04-40A6-ABB8-8883DD9EC074}" srcOrd="3" destOrd="0" presId="urn:microsoft.com/office/officeart/2005/8/layout/chevron2"/>
    <dgm:cxn modelId="{BB8F7C44-E392-4A86-9DAD-F234B3925BA9}" type="presParOf" srcId="{A163F580-6E73-47D2-B7B4-BD6725B2CC79}" destId="{F0D56FDD-084E-4996-B687-3587A89494DD}" srcOrd="4" destOrd="0" presId="urn:microsoft.com/office/officeart/2005/8/layout/chevron2"/>
    <dgm:cxn modelId="{62FE2757-D8A6-44AF-B855-F64F39064061}" type="presParOf" srcId="{F0D56FDD-084E-4996-B687-3587A89494DD}" destId="{07D1318F-F2D0-4467-B1F0-5E0A522B2FD2}" srcOrd="0" destOrd="0" presId="urn:microsoft.com/office/officeart/2005/8/layout/chevron2"/>
    <dgm:cxn modelId="{401F0072-2CEF-44A3-B8D7-E0C7542CCA75}" type="presParOf" srcId="{F0D56FDD-084E-4996-B687-3587A89494DD}" destId="{662DFBAA-CD9C-47ED-8F95-E13FE10E2065}" srcOrd="1" destOrd="0" presId="urn:microsoft.com/office/officeart/2005/8/layout/chevron2"/>
    <dgm:cxn modelId="{706B43DB-5354-465E-96BE-3002AE48FEE3}" type="presParOf" srcId="{A163F580-6E73-47D2-B7B4-BD6725B2CC79}" destId="{C2A04296-8C00-4442-9404-DECAC7C88B11}" srcOrd="5" destOrd="0" presId="urn:microsoft.com/office/officeart/2005/8/layout/chevron2"/>
    <dgm:cxn modelId="{3CA80B91-AE74-4A6F-9FC2-E57AFF7D5B35}" type="presParOf" srcId="{A163F580-6E73-47D2-B7B4-BD6725B2CC79}" destId="{10B4E7D7-6347-4E7C-A8A9-6299D01B4B57}" srcOrd="6" destOrd="0" presId="urn:microsoft.com/office/officeart/2005/8/layout/chevron2"/>
    <dgm:cxn modelId="{DBBF3644-B9D0-45CF-931D-7E1B6291AB96}" type="presParOf" srcId="{10B4E7D7-6347-4E7C-A8A9-6299D01B4B57}" destId="{BAD4FCB4-21CE-4F06-B81F-1D5ED95D6C31}" srcOrd="0" destOrd="0" presId="urn:microsoft.com/office/officeart/2005/8/layout/chevron2"/>
    <dgm:cxn modelId="{0A934A61-364A-44E6-BC2B-5B116BAA08FD}" type="presParOf" srcId="{10B4E7D7-6347-4E7C-A8A9-6299D01B4B57}" destId="{92C915DC-5D34-4F3A-B684-7900DC6E6D8A}" srcOrd="1" destOrd="0" presId="urn:microsoft.com/office/officeart/2005/8/layout/chevron2"/>
    <dgm:cxn modelId="{695D94B9-DAF0-4A22-B5C3-14629478C8FB}" type="presParOf" srcId="{A163F580-6E73-47D2-B7B4-BD6725B2CC79}" destId="{E51F717D-A1ED-4380-BECD-90A18D8AD7EB}" srcOrd="7" destOrd="0" presId="urn:microsoft.com/office/officeart/2005/8/layout/chevron2"/>
    <dgm:cxn modelId="{25EA57C9-0EC6-416C-8092-8B6F6C9D81EE}" type="presParOf" srcId="{A163F580-6E73-47D2-B7B4-BD6725B2CC79}" destId="{0C4BD5A1-C517-4657-99D9-2B0BF1D22540}" srcOrd="8" destOrd="0" presId="urn:microsoft.com/office/officeart/2005/8/layout/chevron2"/>
    <dgm:cxn modelId="{8212B878-267C-4F54-8578-E986B1B22A50}" type="presParOf" srcId="{0C4BD5A1-C517-4657-99D9-2B0BF1D22540}" destId="{AA63F9DE-F9C0-4A32-927D-26B412A69C6A}" srcOrd="0" destOrd="0" presId="urn:microsoft.com/office/officeart/2005/8/layout/chevron2"/>
    <dgm:cxn modelId="{D138CDFA-16CB-49E8-87B6-7D2E3A98C94E}" type="presParOf" srcId="{0C4BD5A1-C517-4657-99D9-2B0BF1D22540}" destId="{4D82422F-7D18-4A54-93BB-06AABA22A6A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A79957-EB7F-439F-8C56-21A52B3177F2}">
      <dsp:nvSpPr>
        <dsp:cNvPr id="0" name=""/>
        <dsp:cNvSpPr/>
      </dsp:nvSpPr>
      <dsp:spPr>
        <a:xfrm rot="5400000">
          <a:off x="-137383" y="138961"/>
          <a:ext cx="915886" cy="6411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dirty="0"/>
        </a:p>
      </dsp:txBody>
      <dsp:txXfrm rot="5400000">
        <a:off x="-137383" y="138961"/>
        <a:ext cx="915886" cy="641120"/>
      </dsp:txXfrm>
    </dsp:sp>
    <dsp:sp modelId="{73A1E290-E73C-41C7-9F11-1C0F832CB684}">
      <dsp:nvSpPr>
        <dsp:cNvPr id="0" name=""/>
        <dsp:cNvSpPr/>
      </dsp:nvSpPr>
      <dsp:spPr>
        <a:xfrm rot="5400000">
          <a:off x="4325121" y="-3682421"/>
          <a:ext cx="595326" cy="79633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Identify the problem	 </a:t>
          </a:r>
          <a:r>
            <a:rPr lang="en-GB" sz="2400" kern="1200" dirty="0" err="1" smtClean="0"/>
            <a:t>समस्या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शोधून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काढा</a:t>
          </a:r>
          <a:endParaRPr lang="en-GB" sz="2400" kern="1200" dirty="0"/>
        </a:p>
      </dsp:txBody>
      <dsp:txXfrm rot="5400000">
        <a:off x="4325121" y="-3682421"/>
        <a:ext cx="595326" cy="7963327"/>
      </dsp:txXfrm>
    </dsp:sp>
    <dsp:sp modelId="{D4AEC470-EAD2-4933-BE63-43364666F44A}">
      <dsp:nvSpPr>
        <dsp:cNvPr id="0" name=""/>
        <dsp:cNvSpPr/>
      </dsp:nvSpPr>
      <dsp:spPr>
        <a:xfrm rot="5400000">
          <a:off x="-137383" y="935314"/>
          <a:ext cx="915886" cy="6411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dirty="0"/>
        </a:p>
      </dsp:txBody>
      <dsp:txXfrm rot="5400000">
        <a:off x="-137383" y="935314"/>
        <a:ext cx="915886" cy="641120"/>
      </dsp:txXfrm>
    </dsp:sp>
    <dsp:sp modelId="{7D939F2E-2A52-4412-93EF-FAEC136C3853}">
      <dsp:nvSpPr>
        <dsp:cNvPr id="0" name=""/>
        <dsp:cNvSpPr/>
      </dsp:nvSpPr>
      <dsp:spPr>
        <a:xfrm rot="5400000">
          <a:off x="4325121" y="-2886068"/>
          <a:ext cx="595326" cy="79633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Think of solutions	</a:t>
          </a:r>
          <a:r>
            <a:rPr lang="en-GB" sz="2400" kern="1200" dirty="0" err="1" smtClean="0"/>
            <a:t>त्यावरील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उपयान्संबंधी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विचार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करा</a:t>
          </a:r>
          <a:endParaRPr lang="en-GB" sz="2400" kern="1200" dirty="0"/>
        </a:p>
      </dsp:txBody>
      <dsp:txXfrm rot="5400000">
        <a:off x="4325121" y="-2886068"/>
        <a:ext cx="595326" cy="7963327"/>
      </dsp:txXfrm>
    </dsp:sp>
    <dsp:sp modelId="{07D1318F-F2D0-4467-B1F0-5E0A522B2FD2}">
      <dsp:nvSpPr>
        <dsp:cNvPr id="0" name=""/>
        <dsp:cNvSpPr/>
      </dsp:nvSpPr>
      <dsp:spPr>
        <a:xfrm rot="5400000">
          <a:off x="-137383" y="1731667"/>
          <a:ext cx="915886" cy="6411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dirty="0"/>
        </a:p>
      </dsp:txBody>
      <dsp:txXfrm rot="5400000">
        <a:off x="-137383" y="1731667"/>
        <a:ext cx="915886" cy="641120"/>
      </dsp:txXfrm>
    </dsp:sp>
    <dsp:sp modelId="{662DFBAA-CD9C-47ED-8F95-E13FE10E2065}">
      <dsp:nvSpPr>
        <dsp:cNvPr id="0" name=""/>
        <dsp:cNvSpPr/>
      </dsp:nvSpPr>
      <dsp:spPr>
        <a:xfrm rot="5400000">
          <a:off x="4325121" y="-2089715"/>
          <a:ext cx="595326" cy="79633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Make an action plan	</a:t>
          </a:r>
          <a:r>
            <a:rPr lang="en-GB" sz="2400" kern="1200" dirty="0" err="1" smtClean="0"/>
            <a:t>त्याचा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एक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कृती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आराखडा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तयार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करा</a:t>
          </a:r>
          <a:r>
            <a:rPr lang="en-GB" sz="2400" kern="1200" dirty="0" smtClean="0"/>
            <a:t>	</a:t>
          </a:r>
          <a:endParaRPr lang="en-GB" sz="2400" kern="1200" dirty="0"/>
        </a:p>
      </dsp:txBody>
      <dsp:txXfrm rot="5400000">
        <a:off x="4325121" y="-2089715"/>
        <a:ext cx="595326" cy="7963327"/>
      </dsp:txXfrm>
    </dsp:sp>
    <dsp:sp modelId="{BAD4FCB4-21CE-4F06-B81F-1D5ED95D6C31}">
      <dsp:nvSpPr>
        <dsp:cNvPr id="0" name=""/>
        <dsp:cNvSpPr/>
      </dsp:nvSpPr>
      <dsp:spPr>
        <a:xfrm rot="5400000">
          <a:off x="-137383" y="2528020"/>
          <a:ext cx="915886" cy="6411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dirty="0"/>
        </a:p>
      </dsp:txBody>
      <dsp:txXfrm rot="5400000">
        <a:off x="-137383" y="2528020"/>
        <a:ext cx="915886" cy="641120"/>
      </dsp:txXfrm>
    </dsp:sp>
    <dsp:sp modelId="{92C915DC-5D34-4F3A-B684-7900DC6E6D8A}">
      <dsp:nvSpPr>
        <dsp:cNvPr id="0" name=""/>
        <dsp:cNvSpPr/>
      </dsp:nvSpPr>
      <dsp:spPr>
        <a:xfrm rot="5400000">
          <a:off x="4325121" y="-1293362"/>
          <a:ext cx="595326" cy="79633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Implement	</a:t>
          </a:r>
          <a:r>
            <a:rPr lang="en-GB" sz="2400" kern="1200" dirty="0" err="1" smtClean="0"/>
            <a:t>तो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प्रत्यक्षात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वापरा</a:t>
          </a:r>
          <a:endParaRPr lang="en-GB" sz="2400" kern="1200" dirty="0"/>
        </a:p>
      </dsp:txBody>
      <dsp:txXfrm rot="5400000">
        <a:off x="4325121" y="-1293362"/>
        <a:ext cx="595326" cy="7963327"/>
      </dsp:txXfrm>
    </dsp:sp>
    <dsp:sp modelId="{AA63F9DE-F9C0-4A32-927D-26B412A69C6A}">
      <dsp:nvSpPr>
        <dsp:cNvPr id="0" name=""/>
        <dsp:cNvSpPr/>
      </dsp:nvSpPr>
      <dsp:spPr>
        <a:xfrm rot="5400000">
          <a:off x="-137383" y="3324373"/>
          <a:ext cx="915886" cy="6411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/>
        </a:p>
      </dsp:txBody>
      <dsp:txXfrm rot="5400000">
        <a:off x="-137383" y="3324373"/>
        <a:ext cx="915886" cy="641120"/>
      </dsp:txXfrm>
    </dsp:sp>
    <dsp:sp modelId="{4D82422F-7D18-4A54-93BB-06AABA22A6A5}">
      <dsp:nvSpPr>
        <dsp:cNvPr id="0" name=""/>
        <dsp:cNvSpPr/>
      </dsp:nvSpPr>
      <dsp:spPr>
        <a:xfrm rot="5400000">
          <a:off x="4325121" y="-497010"/>
          <a:ext cx="595326" cy="79633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Evaluate	</a:t>
          </a:r>
          <a:r>
            <a:rPr lang="en-GB" sz="2400" kern="1200" dirty="0" err="1" smtClean="0"/>
            <a:t>मग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त्याचे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मूल्यमापन</a:t>
          </a:r>
          <a:r>
            <a:rPr lang="en-GB" sz="2400" kern="1200" dirty="0" smtClean="0"/>
            <a:t> </a:t>
          </a:r>
          <a:r>
            <a:rPr lang="en-GB" sz="2400" kern="1200" dirty="0" err="1" smtClean="0"/>
            <a:t>करा</a:t>
          </a:r>
          <a:r>
            <a:rPr lang="en-GB" sz="2400" kern="1200" dirty="0" smtClean="0"/>
            <a:t> </a:t>
          </a:r>
          <a:endParaRPr lang="en-GB" sz="2400" kern="1200" dirty="0"/>
        </a:p>
      </dsp:txBody>
      <dsp:txXfrm rot="5400000">
        <a:off x="4325121" y="-497010"/>
        <a:ext cx="595326" cy="7963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4C41B-CE86-4E50-963C-70051F18064B}" type="datetimeFigureOut">
              <a:rPr lang="en-GB" smtClean="0"/>
              <a:pPr/>
              <a:t>05/08/2013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AB497-2DA2-4B8D-BD23-226288C73A7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Why is it important? [5mnis]</a:t>
            </a:r>
            <a:endParaRPr lang="en-GB" baseline="0" dirty="0" smtClean="0"/>
          </a:p>
          <a:p>
            <a:r>
              <a:rPr lang="en-GB" baseline="0" dirty="0" smtClean="0"/>
              <a:t>Achieves goals, different people can contribute different strengths</a:t>
            </a:r>
          </a:p>
          <a:p>
            <a:r>
              <a:rPr lang="en-GB" baseline="0" dirty="0" smtClean="0"/>
              <a:t>Sports are a good example of everyone having to work together. Everybody has a different role but is working towards a common goal. </a:t>
            </a:r>
          </a:p>
          <a:p>
            <a:r>
              <a:rPr lang="en-GB" baseline="0" dirty="0" smtClean="0"/>
              <a:t>What makes a good team?</a:t>
            </a:r>
          </a:p>
          <a:p>
            <a:r>
              <a:rPr lang="en-GB" baseline="0" dirty="0" smtClean="0"/>
              <a:t>Listening, supporting each other, communicating openly, resolving conflict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AB497-2DA2-4B8D-BD23-226288C73A77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[5mins]</a:t>
            </a:r>
          </a:p>
          <a:p>
            <a:r>
              <a:rPr lang="en-GB" dirty="0" err="1" smtClean="0"/>
              <a:t>Pic</a:t>
            </a:r>
            <a:r>
              <a:rPr lang="en-GB" dirty="0" smtClean="0"/>
              <a:t> – us looking</a:t>
            </a:r>
            <a:r>
              <a:rPr lang="en-GB" baseline="0" dirty="0" smtClean="0"/>
              <a:t> worried!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AB497-2DA2-4B8D-BD23-226288C73A77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[Slide 4 and 5 – 5 </a:t>
            </a:r>
            <a:r>
              <a:rPr lang="en-GB" dirty="0" err="1" smtClean="0"/>
              <a:t>mins</a:t>
            </a:r>
            <a:r>
              <a:rPr lang="en-GB" dirty="0" smtClean="0"/>
              <a:t>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AB497-2DA2-4B8D-BD23-226288C73A77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Have</a:t>
            </a:r>
            <a:r>
              <a:rPr lang="en-GB" baseline="0" dirty="0" smtClean="0"/>
              <a:t> the materials be worth tokens! Limited supply of tokens per team</a:t>
            </a:r>
          </a:p>
          <a:p>
            <a:endParaRPr lang="en-GB" baseline="0" dirty="0" smtClean="0"/>
          </a:p>
          <a:p>
            <a:r>
              <a:rPr lang="en-GB" baseline="0" dirty="0" smtClean="0"/>
              <a:t>Cardboard, newspaper, toothpicks, glue, tape, scissors - pictures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AB497-2DA2-4B8D-BD23-226288C73A77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Brainstorming</a:t>
            </a:r>
            <a:r>
              <a:rPr lang="en-GB" baseline="0" dirty="0" smtClean="0"/>
              <a:t> – don’t discuss in depth, just write them all down! </a:t>
            </a:r>
          </a:p>
          <a:p>
            <a:r>
              <a:rPr lang="en-GB" baseline="0" dirty="0" smtClean="0"/>
              <a:t>Who has the best ideas? – The person who shouts the loudest? No anyone can – make sure everyone gets heard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AB497-2DA2-4B8D-BD23-226288C73A77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Get</a:t>
            </a:r>
            <a:r>
              <a:rPr lang="en-GB" baseline="0" dirty="0" smtClean="0"/>
              <a:t> the students to ‘buy’ materials with tokens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AB497-2DA2-4B8D-BD23-226288C73A77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Have a team discussion, get the teams to talk about the following:</a:t>
            </a:r>
          </a:p>
          <a:p>
            <a:r>
              <a:rPr lang="en-GB" dirty="0" smtClean="0"/>
              <a:t>(What</a:t>
            </a:r>
            <a:r>
              <a:rPr lang="en-GB" baseline="0" dirty="0" smtClean="0"/>
              <a:t> went well?) </a:t>
            </a:r>
            <a:r>
              <a:rPr lang="en-GB" dirty="0" smtClean="0"/>
              <a:t>How well did</a:t>
            </a:r>
            <a:r>
              <a:rPr lang="en-GB" baseline="0" dirty="0" smtClean="0"/>
              <a:t> the team work together? What could you improve for next time?</a:t>
            </a:r>
          </a:p>
          <a:p>
            <a:r>
              <a:rPr lang="en-GB" baseline="0" dirty="0" smtClean="0"/>
              <a:t>Ask the teams how they worked as a team/what they could improve</a:t>
            </a:r>
          </a:p>
          <a:p>
            <a:endParaRPr lang="en-GB" baseline="0" dirty="0" smtClean="0"/>
          </a:p>
          <a:p>
            <a:r>
              <a:rPr lang="en-GB" baseline="0" dirty="0" smtClean="0"/>
              <a:t>Role in the team </a:t>
            </a:r>
          </a:p>
          <a:p>
            <a:r>
              <a:rPr lang="en-GB" baseline="0" dirty="0" smtClean="0"/>
              <a:t>Get everyone to say what their role in the team was.</a:t>
            </a:r>
          </a:p>
          <a:p>
            <a:r>
              <a:rPr lang="en-GB" baseline="0" dirty="0" smtClean="0"/>
              <a:t>Ask people at random to say how they contributed </a:t>
            </a:r>
          </a:p>
          <a:p>
            <a:endParaRPr lang="en-GB" baseline="0" dirty="0" smtClean="0"/>
          </a:p>
          <a:p>
            <a:r>
              <a:rPr lang="en-GB" sz="1200" dirty="0" smtClean="0"/>
              <a:t>Did you put ideas into action? </a:t>
            </a:r>
          </a:p>
          <a:p>
            <a:r>
              <a:rPr lang="en-GB" sz="1200" dirty="0" smtClean="0"/>
              <a:t>Did you make sure the project was finished on time?</a:t>
            </a:r>
          </a:p>
          <a:p>
            <a:r>
              <a:rPr lang="en-GB" sz="1200" dirty="0" smtClean="0"/>
              <a:t>Did you coordinate team members to work together? </a:t>
            </a:r>
          </a:p>
          <a:p>
            <a:r>
              <a:rPr lang="en-GB" sz="1200" dirty="0" smtClean="0"/>
              <a:t>Did you act as the leader?</a:t>
            </a:r>
          </a:p>
          <a:p>
            <a:r>
              <a:rPr lang="en-GB" sz="1200" dirty="0" smtClean="0"/>
              <a:t>Did you present new ideas?</a:t>
            </a:r>
          </a:p>
          <a:p>
            <a:r>
              <a:rPr lang="en-GB" sz="1200" dirty="0" smtClean="0"/>
              <a:t> Did you analyze the options?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AB497-2DA2-4B8D-BD23-226288C73A77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09B5-6FEA-4360-B5C1-6B553A3F9C64}" type="datetimeFigureOut">
              <a:rPr lang="en-GB" smtClean="0"/>
              <a:pPr/>
              <a:t>05/08/2013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A887-C26B-4D59-9E68-47D237791E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09B5-6FEA-4360-B5C1-6B553A3F9C64}" type="datetimeFigureOut">
              <a:rPr lang="en-GB" smtClean="0"/>
              <a:pPr/>
              <a:t>05/08/2013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A887-C26B-4D59-9E68-47D237791E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09B5-6FEA-4360-B5C1-6B553A3F9C64}" type="datetimeFigureOut">
              <a:rPr lang="en-GB" smtClean="0"/>
              <a:pPr/>
              <a:t>05/08/2013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A887-C26B-4D59-9E68-47D237791E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09B5-6FEA-4360-B5C1-6B553A3F9C64}" type="datetimeFigureOut">
              <a:rPr lang="en-GB" smtClean="0"/>
              <a:pPr/>
              <a:t>05/08/2013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A887-C26B-4D59-9E68-47D237791E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09B5-6FEA-4360-B5C1-6B553A3F9C64}" type="datetimeFigureOut">
              <a:rPr lang="en-GB" smtClean="0"/>
              <a:pPr/>
              <a:t>05/08/2013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A887-C26B-4D59-9E68-47D237791E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09B5-6FEA-4360-B5C1-6B553A3F9C64}" type="datetimeFigureOut">
              <a:rPr lang="en-GB" smtClean="0"/>
              <a:pPr/>
              <a:t>05/08/2013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A887-C26B-4D59-9E68-47D237791E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09B5-6FEA-4360-B5C1-6B553A3F9C64}" type="datetimeFigureOut">
              <a:rPr lang="en-GB" smtClean="0"/>
              <a:pPr/>
              <a:t>05/08/2013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A887-C26B-4D59-9E68-47D237791E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09B5-6FEA-4360-B5C1-6B553A3F9C64}" type="datetimeFigureOut">
              <a:rPr lang="en-GB" smtClean="0"/>
              <a:pPr/>
              <a:t>05/08/2013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A887-C26B-4D59-9E68-47D237791E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09B5-6FEA-4360-B5C1-6B553A3F9C64}" type="datetimeFigureOut">
              <a:rPr lang="en-GB" smtClean="0"/>
              <a:pPr/>
              <a:t>05/08/2013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A887-C26B-4D59-9E68-47D237791E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09B5-6FEA-4360-B5C1-6B553A3F9C64}" type="datetimeFigureOut">
              <a:rPr lang="en-GB" smtClean="0"/>
              <a:pPr/>
              <a:t>05/08/2013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A887-C26B-4D59-9E68-47D237791E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09B5-6FEA-4360-B5C1-6B553A3F9C64}" type="datetimeFigureOut">
              <a:rPr lang="en-GB" smtClean="0"/>
              <a:pPr/>
              <a:t>05/08/2013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7A887-C26B-4D59-9E68-47D237791E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209B5-6FEA-4360-B5C1-6B553A3F9C64}" type="datetimeFigureOut">
              <a:rPr lang="en-GB" smtClean="0"/>
              <a:pPr/>
              <a:t>05/08/2013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7A887-C26B-4D59-9E68-47D237791ED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0" y="1412776"/>
            <a:ext cx="9479195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Teamwork and Problem 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Solving</a:t>
            </a:r>
          </a:p>
          <a:p>
            <a:pPr algn="ctr"/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टीमवर्क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आणि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समस्या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सोडवणे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669979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Why is it important? </a:t>
            </a:r>
            <a:r>
              <a:rPr lang="en-GB" sz="2800" dirty="0" err="1" smtClean="0"/>
              <a:t>हे</a:t>
            </a:r>
            <a:r>
              <a:rPr lang="en-GB" sz="2800" dirty="0" smtClean="0"/>
              <a:t> </a:t>
            </a:r>
            <a:r>
              <a:rPr lang="en-GB" sz="2800" dirty="0" err="1" smtClean="0"/>
              <a:t>का</a:t>
            </a:r>
            <a:r>
              <a:rPr lang="en-GB" sz="2800" dirty="0" smtClean="0"/>
              <a:t> </a:t>
            </a:r>
            <a:r>
              <a:rPr lang="en-GB" sz="2800" dirty="0" err="1" smtClean="0"/>
              <a:t>महत्वाचे</a:t>
            </a:r>
            <a:r>
              <a:rPr lang="en-GB" sz="2800" dirty="0" smtClean="0"/>
              <a:t> </a:t>
            </a:r>
            <a:r>
              <a:rPr lang="en-GB" sz="2800" dirty="0" err="1" smtClean="0"/>
              <a:t>आहे</a:t>
            </a:r>
            <a:r>
              <a:rPr lang="en-GB" sz="2800" dirty="0" smtClean="0"/>
              <a:t>?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pPr>
              <a:buNone/>
            </a:pPr>
            <a:endParaRPr lang="en-GB" sz="2800" dirty="0"/>
          </a:p>
          <a:p>
            <a:r>
              <a:rPr lang="en-GB" sz="2800" dirty="0" smtClean="0"/>
              <a:t>What makes a good team? </a:t>
            </a:r>
            <a:endParaRPr lang="en-GB" sz="2800" dirty="0" smtClean="0"/>
          </a:p>
          <a:p>
            <a:pPr>
              <a:buNone/>
            </a:pPr>
            <a:r>
              <a:rPr lang="en-GB" sz="2800" dirty="0" smtClean="0"/>
              <a:t>	</a:t>
            </a:r>
            <a:r>
              <a:rPr lang="en-GB" sz="2800" dirty="0" err="1" smtClean="0"/>
              <a:t>कशामुळे</a:t>
            </a:r>
            <a:r>
              <a:rPr lang="en-GB" sz="2800" dirty="0" smtClean="0"/>
              <a:t> </a:t>
            </a:r>
            <a:r>
              <a:rPr lang="en-GB" sz="2800" dirty="0" err="1" smtClean="0"/>
              <a:t>एक</a:t>
            </a:r>
            <a:r>
              <a:rPr lang="en-GB" sz="2800" dirty="0" smtClean="0"/>
              <a:t> </a:t>
            </a:r>
            <a:r>
              <a:rPr lang="en-GB" sz="2800" dirty="0" err="1" smtClean="0"/>
              <a:t>चांगला</a:t>
            </a:r>
            <a:r>
              <a:rPr lang="en-GB" sz="2800" dirty="0" smtClean="0"/>
              <a:t> </a:t>
            </a:r>
            <a:r>
              <a:rPr lang="en-GB" sz="2800" dirty="0" err="1" smtClean="0"/>
              <a:t>गट</a:t>
            </a:r>
            <a:r>
              <a:rPr lang="en-GB" sz="2800" dirty="0" smtClean="0"/>
              <a:t> </a:t>
            </a:r>
            <a:r>
              <a:rPr lang="en-GB" sz="2800" dirty="0" err="1" smtClean="0"/>
              <a:t>तयार</a:t>
            </a:r>
            <a:r>
              <a:rPr lang="en-GB" sz="2800" dirty="0" smtClean="0"/>
              <a:t> </a:t>
            </a:r>
            <a:r>
              <a:rPr lang="en-GB" sz="2800" dirty="0" err="1" smtClean="0"/>
              <a:t>होतो</a:t>
            </a:r>
            <a:r>
              <a:rPr lang="en-GB" sz="2800" dirty="0" smtClean="0"/>
              <a:t>?</a:t>
            </a:r>
          </a:p>
          <a:p>
            <a:endParaRPr lang="en-GB" sz="2800" dirty="0"/>
          </a:p>
        </p:txBody>
      </p:sp>
      <p:sp>
        <p:nvSpPr>
          <p:cNvPr id="20482" name="AutoShape 2" descr="data:image/jpeg;base64,/9j/4AAQSkZJRgABAQAAAQABAAD/2wCEAAkGBxQSEhQUEhQWFhQXGBgaGBgYGRodHBwcHRwXHBwcGhwcHCggGhwlHBwcITEkJSkrLi4uHB8zODMsNygtLisBCgoKDg0OGxAQGy8kHyQsLCwsLCwsLCwsLCwsLCwsLCwsLCwsLCwsLCwsLCwsLCwsLCwsLCwsLCwsLCwsLCwsLP/AABEIALYBFQMBIgACEQEDEQH/xAAcAAABBAMBAAAAAAAAAAAAAAAGAgMEBQABBwj/xABFEAACAAMFBAcECAQFAwUAAAABAgADEQQFEiExBkFRYRMicYGRodEUMlKxByNCU2LB4fAVcoKSJDNDY/EWosI0VJPS0//EABkBAAMBAQEAAAAAAAAAAAAAAAABAgMEBf/EACkRAAICAgEDAwUAAwEAAAAAAAABAhEDEiExQVEEE2EUInGx8EKR0YH/2gAMAwEAAhEDEQA/AKp7DMlzAOkchhqWJgtGzYWSrvNbEwrSsD98zJihWK+6c6QQyJs+cFC5igoIdmqiiptNx4xQOYVsxdLTX6MuQAfKLc2eeh6wEQ7tnTJU80FMWhgseqLO33KiGizGPjFJedzYQJgY1rzglkWK0uCwUEREvBJwlsGUHsgsrVE3Z3ZwTZRmPMYcKRGtlzipUTCRxzhOz1unNJwJka0pviym2G0rmQPKFYapdQXstzsk8Sw5oxyMGlr2XlolekatOcDV5TpiTUYrmDqIIAtpnZqRSkFhqUN6bP4lJxnKJGxtyidXpGNF3RNnyZ61DFTFdcU+ajTEHVrpA2GtlxemzyJ7jt2QJ3rcfROrqx6xzgw/hlpK4sQimvmROKZ0YjhDsKVF5d2zMoyVZ2bERWtYqbds+jEqGakSLvefNRFVgN1IdtF3z0ObrAnYapdQauG5gbR0TMcNYLL12ckKMiwPbA88mck8PlQ74upN2WicC4mCnOC+RapcgrtDcChC6saiLHZO5ZMyWWnMeULvS7Z+FlxAk5RSXZbZsmUZExR0hNF51OUWuSWkma2ns1nlEhcUBJnBZ6jEyqTSvCDq3bIWojpJjDPOkDG3dzkSEMv3loWi7pcEU7tjk12AdWYONQaZ0i0+jm62xmazfVMaMPz84HrhspmWbpcVTTMcIlWe9JkmTiluEKnT9I45Rcrs7o5aqvAdbd7CSEk9NZ6oQwqtSQwP5xXortZTZUJIbduhq6r3vS0ShMeWJ0gaBVoct+ucV9j20lSZzFlwtvUihB4ZxvicedjnksiSjFhfsTckuzy8E6ZgnGoBrTKKnauUbvmoHfHLmE0fgeBgYv8AvgW6avROaMaEQeW+40l3YVtKF0C1DaleB5CsRwm0kay21U5O+1FHJvBGyDAmHjMFY5FdFqaTPdlYlQSKE7qwUNtYae5DMNgymzqRGa0wKDatvhhp9qG+GBCbCebaYr59rGcUMzaZj9kRDn3+3AQybLuZaxzjIF5l9sdwjIdk2dZtUxJkt1JOYiRsleyqrZ5qKRKeWGOixVXJIEu1zEIGFiIhm6LqbeKsaknziJeVoTCGr7pgwt06SBhCLUCmggctlkV0cUGYMMaLWw7QoshFFakRDNtUmpr5w7sWksDrAdUUifeBVmyC0hIO5RXbb0l2mm4mvzggt98rMyFaDgDFLeVmUFHoKg5+ME1lnS1kjJc4F1BoHLXOQy21rEnZ6/VEk610h6aFYn3aRBupFlzihAoTWBjofnWtWNWDeBitvO3IjI+fCDO3WyWBhGGB+3yFdTktYYk7JU2/sShVUnLcIr2tg3qw7osNmLSgQ4qVApCrwtSucio8IEw78FFdN8iVOZaHlE+deLTCW6NiOyINvlqrLMBHOkFVhvKWkpakaQDYKW229X3SCM4mXbtEehACmukTbXaEdq1WnDKIVimpLnBailawmP8AIxOtr6mU3fAtfjsbVJmYThDZx0O9r1QmgYZdkD17z0MpqEVplFdiavqVm0O2Sp1WOVBlAda7/SeGRdSID79mzjMLtU50HZEWRb3JAVSHi1SXJk25OkEmy82ZLMyRuYkivnFxZ7p6VirMBh1Bgaa3zJcyVMIoajFBHtJbpLLLaWSruMxpprrGM5qPBvhw7XtxQUbM/SELEfZ5ksvKGSslKg8wTpHOvpMtSz7Y09KKH3esFez90IcLypTzZm8KCw+VO+LPaj6PplqQNLk9FNGpmEKtN9SK+UZwyWzpy+mhptGSvwcr2etRkzQympHhHQ7V9ItqmyHkv0ZlsuEkKcQB51p5RTrsUqMZa2yRjU0bquFrybfSJsq4ZtkIWYUYPmrg4lbsPGHPLTMceOWtOP4AqxXS1ThYU5xaJc7Ee8sEe0Nklr0bKAcuthiAij7townlndrp+BQxRrkqjdLD7Qhs3d+MRbuh3SjEZ5LfdRKyz8/obxx8fsq2u78YiPabBT7QMXHRMP8AS+UIeQd6eYi1ll5/RHtx8Aw8knQxuLC1WY1yWkZHQpWjBwO7W+4kl6TCYoLwsxlzJbg5FqGJ/wD1DLOs1PEesIt16yJqU6VAa1GY9Yt0acBDYbhWapmM5AiLNutVNFdjEWxbSy0lBOmTxHrC/wDqSR96nivrCtDsj3bZCk95bMaMKin75wVT9npaoCXavbHCBtxPWa7sWcsSaAKoUVqFXqkmnYI6ndG1v+Hl+1t0bkVCzGXFhOak0I3H1zhWkymnVol227aowVm0rnCtm7EJ6qrserWvdDQ2qsv30uh/EvrES7dorLJdmFoSh5r6w+BNryEl4XNKTQt4xQ3lYsLI4JpWhhUzbCzE52hP7lhi1bVWR0Km0S/7hBwJNLuFFguSVMTGxbPnEO13ZLBITFFNZNsrKksJ7UmXMQg7Z2T/ANyniIEK+eo7YLFgnNLYmh0ggvC6rPKlF3NAqlmJOQABJJ5AQIT9rLGzq/tCgj98IjbX7ZWebZLTLlz1Z3kzFC11qpHDWhgXUHJeQXnbb+0mYJElRJQMcUyYA1AK1pXLIHLPtMdA+j20SbdKDZnDkwJ0McDuiyTQCFwgTBvCkkdhPzEdK+icNZZxlFyBOktNoxAAwFQCThyyZhlWtOQi7i+OLEt6trg6xb7okAdVc+R/WBu8rtCMswVyOcEM6RMC4ycS61U4suOQiqtNulupVi2e+h9Ih0Wq8lndt1yGl42WtecVlsuqU1QFoIRIt6IgTG3g3pGNbV+JvBvSBMXHk5htlIl2J3yrX3QYCbHeGJ1c0Ug7o63tnc9ntS45pYYd/W9I58tmuxcukav9XpA3aoMUlDIpeCLfd9dLQBRlTOEXjjts+RRTQhFIUHIA9Y5acYmmXdn3jf8AdBXspb7OJTy7KQcOpI62fM5mFGPY39Tn96ez7hvY77MmSsmQioigAYVpQQ/ZcU2UVUu053NWdidRRQM8gMsuUCtltpU56Rf7M3x/ikSgws1KnUZECH7iMVF0znu2uyVrsFHdGmyqAtOl5qpOuIe8o5nLnDmwt8JKdxaB0kiamAA0IDbicR6u/MR3gXlKPUcipqCCMuBBgOv36L7LMVmsgElmIbDn0fcv2MuGXKMpY1XBWPM1Jb9Dlt+KJb/VsShU5VrmIYsE1mRT0tP7YKL2utbI6y7RZZpOGiuACjDU4WBp3Ghiue12SUtfZHoN9B6xMsblFIcskFN10K/ERrO+UJmOD/rfKJC7ZXZTOzNXsHrDL7Z3cNLK3gPWMfYl/UP3o+f2RZtPvvMQ1NRTrOPiIsrLtRY5pIl2NiexfWEW7aqyyiA1jIPPDFLDL+ol5Yef2U0yyKT/AJp8YyLH/ruybrH5LGRftz8/oXuQ/rAoMeMTbrZekUOKgkCLG7LtkTW6PGcZ0iA9m6KeEO5hHcecT9qrCsmaoTIFa/KH9lbja0MxI6qitTko7T+USdrEVp8kMaKVH5QTz7ekhEkgkBRkqgk82IA84iUklyaY4bSAa1SMMwr8JofLyjply3LYrxsyG1CYjSxgE1WoTpnQghhlwyoYD73u8Ogmys2IJOXvVNQQOVaU4QX2eZ0UsSgMkUAczTXxjl6Ss9Jy2x6vuU2030TzpMszrFN9qlDMqBSaByAJD91DwBjnBjuN231Ms0wFTQNnhJ94LTFQb6VFSNKjjCNqtnLPb5yvLlUnzHK4lFFYAMwM2mhotMQzOVa7uiOVPqcMvTv/ABOIxkW1+3WLPaXkuChQ0ZTqD6UoQd4MT7nsVmnMZYDYqaxqc1dgapGRZyrEq2gynrTFSLe3XdZ7PMAepBGUOxJArGxBB/C0VWnEEpXqiLGwbPyrUqMqlOsMQ06ozbyy74LKUWymsU5pQloOrQK9TQVxAMtKginWr3RPW8x0sp3C4FonSVJbPPI6BRUE5d5gqt91JNYl1BWgUUFCoFaYSMxr5CGZuykp5AlrUYXxVPWPWBGZOoofKOdwqVo9BSk0ot8HSdjJ7gAVJXfQ15DLdoOEb2hswlzWwigIqO/hwziv2T+qVZalhRQuVSaAACtOzn2QU3xZfaJTYffWuEjflmO2v5Rbd0ZyVM4zb7ztHSNhBIBguuqYzS1L60gTDdd/raZ6UgqupuoOtijSfRGS6ib/AP8A08z+Ux58mjrHtPzj0Ffv+RM/lMefZ3vN2n5xmDEQ7ZbS8tsUtirDeD+6w0Y1AI6JsdtC08NLmnrjMHSq7/CC2wz+jmI4zwsreBBjjV0W8yJqzBnTUcQdRHVLPaBMlrMX3WAIjKXB0Y22jpIv2QzdIJTEtnmwHyEWEi+5JC4kZSTTIk/nnHObPaqBV14Ugvua2yZCBnGOaeOi9ld8VsaOPAaNZ1mJhcYlO5h6wA7TbO9Fi6uKS2h1pybh274MruvcTNaDIeO+LNlDChAIOoOYikcrTT5PHO1d2Cz2hkGmoinju/0n/RpLHSWmRWjaqcwjfh4KeG490cLnSypKnIg0MMkJfo+P17fywUbV3QLRKNPfXMekC30fn69v5fWL+03z0Nt6Nj1HA7jDA50ykEg6jWMgz2l2aLzccrRsz2xkFALusolqWWiZg0JiFfw/xjfzL+USpt6NjxKFVt5iLa7aXmCYwGIRWyM9WXO0MjFarINxKfNYvbWCpqBn+9IFJt8u7I7AVQgju3QW2m2y1lCYXABphPGo0HOMcvJvi4sal2nQn9mJVhZmfjviks1qExBMWpU1GmYPAiLS7Lb0TB6Dq5jF6VjmaN0dctWz6TrHLl4VV0CsjEVKtkSajPMVB7YCBaXlTXVGaXNTN0U5Gh1G5l9YJNidoWtDss56sR1RkB/zAJ9I1vex3i4UgBgsxDTQNUEcxiVu7KNkrX4M7cX+Sy2+2ZFvEi3jIheinimtCcDeJKn+ZeEBFyvhtXRpLooyrSLW7dp7ZPktLWaGxJh6ISgBjQ1YgqOszABh26VgbtF8OWDAgHkI2jPjkznjp2hi8EIt39QiTtwv1qGmWH0iPMtLM4mEjFxjd52h5oGM17ordGWjLm242sssyKGmo1iDcd4T5c1TNGGVmGypqKV7jQ9lYhXbbZkkUUmnAwu8bQ03InLgIWy6FavqdJkio3Z793jEizSqFlORKmnmQeYgE2XvhpRSVNP1QrQkVK5ZCtclr205DTplhWVNoGcIaABtfe17sh4wuGq7nXGV8lDel2C0gTVnOhszdI0tQx6RVAYgBXUkkggEV03VEdB2aviXNRXVsSuBRyGGKmQajANUjeRnhrHNHm9HaSZcwVQkBgKE1Irkc8NQBTPTPdBpclpZ5YMxi8wGhrTuFVGHLQ0rnuzFcVk5o0lC0Ve3lzdHOE6UilZtcYpo4pU9jA17a8Yj3U3U0pHQb1u9LXJKVKnVX4Nx58CP+Y4faL6m2d3lGhMtmQkaVUlTTwjfdNHIkFt9H6mZ/KY8/T/ebtPzjpNs2nmOrLQUOUB8y71OdMzCtCZRxqLr+Gj4Y0LuHCAmiqs4GNcWlRWOh3Vb0RRT3MNCKaHPTlAkbtHDzieLTMoq0Wi5ZAAntO+MskW6aOrBljCMoyXUL7rvpCxUe9uJ4coIFnmmZgCudcc5AFoa18IOlTSMHd2zZ6/4ssbFbiuhg1uC/AysHPuiteUc9lLnlE+7mxzBLBNKgGm88IpTYpQTXIc261ifZJ5ppLc+AJHmI8j3naulmu+mIx6zv2yLIu+1YcvqJtSeOAx5eNkFPdjoi33OOdXwStgT9e38vrDe3R/xNRwENWSqGqdUwi1lnarZnnFXwQEuzW0KtKpMPWXKMgTEum6kZD2AnIgrEpJYiqKzPhbwhVJvwt4RnaHZdYRyiVa7r6WyLiYjrsZYGnA1HbWI+yd2GdNPTYhLUVNaip0Ar590EqATT0aqVWXktNKbu/viXJFoCbjnnphSbgFQCDUhhWlMIy0Gp0gitF6DEQq1Fda/IRUXxJDzD0EnCK5sAasePACIi3dPOitEfY+WynJrodJ2VvNUmy5gzANSN/8AzFv9LqJakk2iRSYJSuJhGoUlKEj4Qa57qxzfZ2wzlmMswMFdSO8UIPzjqWy7hCqTKOjAo4YVBVsiDX95mBTS4CrOSbK3u932gzQqsWUqppUKagg5UI9CYVMmY3ZmIJYljpqTU+cT9p9i59mtU6UgZpatWWSakoc1qd5AyJ4gxTfwS0fdmK3hfUTk2kiahWm6FTJq01EQluK0/AYfXZ20fDCeXH5JHMYpqIds9GIAIqTTOErsxP4RJsuzk2U6zH91DUxLzQ7MqPXkcEgadIhOdR16ila16m7lFxs3ObGFVw8sGhpi6tdCMSjKu7SK+Tcrpa3ZgcEyY4X+piQPCF3XZHskieHzdlBVa0J6yDI7t57jGbyp9/7v/o6IJXx8/wB/6bvCxrabUjrQIAK4gak8acNB3c46psdYgso0IxcTkDw7t8cv2TsOOauFCVUVyYZbgDU1bICOtXVMVaAhhnyI1p9kk7uEGF7cs6/V4VilqvCb/Jc3XaHFn6SeoRgrM4GQAFTWlTTIcY8oTrW7kuzHE5LN2sanzMemNv3LXbOSRhxT16NaaFXycin4MUefp+wloGmcbvLCDps8t3Jt0Vk0lQKnWGum5+cX77G2hwAQMo1L2Em76QfUY/JOrKHp+fnGun5+cEA2Cn8o0dgZ++kH1GPyGsge9p5+cOGZ1cVcjzi4m7CT9wEK/wCibQUCmlBB9Rj8hqyf9H642mv8ICjvzPlBrLFTQRSbGXE9mlsr+8z17qAQTGVQUEZ5JJ8o6sKdES8rWkiWCzAVNB28YkXUcBU1roQw384HdoblnWmbU5IowqPme+LjZyyNLkpKmGpXJTy3RGOUG+HyNzbk12Om7QoLRd9oGuOQ/jhJ+ceXDbUprHpu4pmKU0lz7ykDvBB9Y4TM+jjAxUueqSD3ZRtLLGHMjnlBp0gUW1KN8NTLSvGC0bArXNjDw2IlxH1UCdZASLSsZBmdh5fExkH1UBayCRFT4PKHAqfd+USRZm+MQtbKfjjyrNuCFaWULkoFYTYJeeKlfzhq0vibLOmUXVlsNFHWoaR1ZXpBRGhsU+78ocRqf6cPey/7kb9l/wBwxxWUNlq6pCbIcLUPnDwsv+55widZ8IxY8RG6NcGTWVAEl/DpLNKnAVdSEPMZ08CPMwN9I3wRe7OWpZ6PZ2PvjI8GFKEeUVTWChKlyCCQc941i/VL7tvIl4GQzfBCgzfAIWLIPvPOMFkX7zzjlso10jfAIiX259nm1UAYTU8ImeyL94Yi3tY16F+uTloDzEVB/cn8hV8Cb0JxSKgD/ES8+OZFO/8AOK/aVScJJANMIoQTma5jdplWLa8rIvSSetX/ABC5cMyfKkUV8n6zCDUA6+A+dY1jOlx8nT6bFtkV9C82DsQlI5AriYaYRko7t9PCDIFTkaitPeFBpx03mKK45KqijCCQADnv7xxgmsGE9VcSOdCdDv3Zd0ehjuuRZmk24rgG9pp082crIGGZWbhDEaghVOeQrhJFeIMUNyzrWZQ9pRBMGWVKkCmbUyxHPTlF1edjrNfpGo1cxw4U5UiGbGnxx52XK5SfH/eDDfiqNYn5Qk9JyhXsKfHGjYV+MxlZNiazPwwn6z8MLNgX441/D0+MwWFiT0nFYR9ZxWFtYU+ONewS/jh2FjsqWWUivWEKskpySKVoCQYY6LARhatN8XtyETHwElC6stRvqDpzj1ILbGnHwWpUigJf41jciteswPZGWi7UVmUsaqSD2g0hsWaWCCGMedCWskzO2GtzZsudDSo5kboo9sbE0u0MQwCzOsO3f5598W2zVoBwZ/aIBibtzYFmSA7f6ZrUcDkfyPdHpeoip4tl25FKVSOeOp+8ENEGv+YIdazSviMNNZZXxGPNJtiGH+5GRr2eXxMZDsNh0yOJHjEa8JwlyyxdVO4saAGm+NeyfhH9o9IdSzH4P+0ekVGk02PggbL2R3Xpy8tlJwnC3utStMwK1EEKWcfEvjEOXIPwa8hy5Q8lmPweQgzT9x2Uh42YcV8YV0IrSo8oQlkOfVPl+YhQksM6HlujKkOvgUbON7LCehHxLCzIb4WjXs7fA0Kh0vA3svabPKtQRprK9cjhfBSmQBHVDZ1zy6sT7wsuKbMZWDBmYg0pqa74YWQ/wn5Rnsr8NP3xjbJk3ST7BRtbCdxjQsjfsRv2V8hhPj+sZ7NMO7OMaCl4Nixnj++UMXjZSJbVNdPmIfWyzOAP7yhi32RxLJIoBThxgiuSoJbLgVeUrDNlknLpx/5QOWb6yYKHNjBNeNmcTJZNKGetKHiWhyz2To3BZVFVO4V1B3dka447NROnFl9tPjyWl3y/Xwy+Zi6mKJcp2HvaL21/TwiusKab9NOXWPmRDd/3hR0l6BRUnidO8ADzMejkairMUtmkRr1s7usuY7UJDK2mRBJAqNag+IMVosp+MRKv+9ejlmXlinIsuXQYgruWHSf0+/zAOmZhp7CpqZM1JqYitdDUUrUb9aVBpWscfqMfO/khxp1Q01m/EPKEvZPxCHRd54r3ZwlrubTEukcvAq+BroOLiFCQPiEK/hhJ95a9kbF3nPrjwhhXwNNZhlVhnCfZh8Qh42E198eEZ7EaZnyHrAFfAgWeimhrTWJl0TcM2WTpiX5xuwWcKaEghhTvhIktKflXLhHqeld4+BEnbO7wtoLVoJgDd+h9e+KFrOvxwabRWb2mypMBBaWczTcaA5btxgS/h/4vIesceeGuRij06E672wIKHQhvOD286TJE1To0pj4qY5/ZVw0Gogx2etHSSzKY1oCBxw6d4jvw/djr4FlXCfg5kZK/FCGkrveJ1ouwKSrNmCQcuHfDD2FdzHdujy0Noimzp8fyjUPmzAfa/L8oyKFRI9tApVvnC0ty1odeNIrlUHd+8uXOFS6jQevzg1Rn7si5k2snSprpQV+XZElGY7nH9J9IpZNodfdJ3fvXjFnZ9oJo94Yu2vka5eES0aRyruyaqk6B/A74WiOaUVz4/kIRI2jT7akHeQPU1iZZ76lOaYs+eQiaNVKL7jAs7/Ax45GvdGnsL75bdlfnFvJfH/lsjdkz0EONJnblX+8//nDUSqj5KgWWZSuBh++NY2LG5+y3iOe6sWRkz9MEvtMxvylQoWSZwlcve9Iegqj5KhrFNrUK1eFaCMlWOcc6E6765eMWhsto3dBv+y5/OFG7pp1Mj/4j+bwaB9vkrTYZv3ZPMkCKvaOyEWaaZq0WgBJK5VZRx7IJ2uyZumSu6T6zIWLtmfamKeyUvrDUadgnG+oMX3ZAGkM+HD7QhGakb6dnbFfetsIw4ATLIzmqGmDiAolglhxI01zzg8N3sQRjFDUZopGfEHWsD1k2ASUT0M+bKlkk9HLIw1JqSAwYgctOUbYmou2JyXkkbMWxbRKM6WAMK4SpyIYbjXOlRTPUZ6RQbaTGkygxUNNr1QrZ03kj5Hj3wV3TsqshzMEyZMYgir4DrrSiiN3psnItD45yF2oF9+YBQEnRWA3nd+UVKalJN9g2SdpgTdEmZbQQnUwqQXP2cWoX8WWXDPlBJd1xPKQKuGgoPf4aaDdBDYrtSSgSUqqoGQA+ZrUnmYkGS3Lw/WMZcjll2B7+HTKapu1Jr8tYQ13Pl1kz7R/4/PnBKJRy/X5gwnoDzr2tE6kbIHGu99xTf8evctIwXU43p4sPmue+CRZZA93P+YndxpGyp+H9+EGobIGGuqdxTfv/AEhD3TPyzl07T/8AXWClJZJ/X9I10JG7Lt/SDUXAIzLtnrqB3H1Ahi2XhNVTWWDTiCPOlINOi/m8IiXrLpKmHCT1Dr5ajfGuOUoP7WNUCmyW1Duzypkv6plOQzzIpkTvPCKud06ECYhR8iUY5iu4kZHuNIg2u9egVKnMZkDLlruAgluLaizXswl9E/Ty06z0OGm7rVzJ3A846/UwTjfdEdWVd32li2FgKEbq8KiL+5LyMuYAtCxyAOle3dE43CgORNRxPzjmG297GyVEpiXxEK3DiYj0064RTjUeQl2rlz5M9ulwhnGOq1w564a5mhrrFM9rb4gT5/v0iDsLeFtvITFnzDNlyiMLMOsCdwYDPLdBFN2ZcaITwpT1zjDJFRm0ZaSatFObS2WY04/pGomTNn3r7jnuPpGoXAtJEWVO5UPaIdSaf+T4GIKvnvrDyzOBjLZmPJOQn9mHwTvHj/zFes08YfS08YVoZLGmgrujQUHdSEpPqc8ucLExSeUFjNpJ5/OJMi0T09x28cj3QwjQozOHlC6jRbWbaSelMQDduR8qAxa2Ta2URRw6nxH5QMdLx07uUaDru/KC6L3YfyL3lPTC4JOoJp84nh+XZHMmC13D98IkybVMT3HcDgDQeGkUpsrZM6IW5mNE/usBcjaOeKBgHH4hn5RNTapT78unYfWHuNUE+KM6TL9YoZe0Ekn3mXTMqfOLCReMtqUmoTu0h7orVE8P2VjZfjDUs1zqKU4woA8copMlocLmN15Qg14wpSeEHIqMP7rCacI2T+zCWenCEwRmI8o0SYUpjVaawihOLs/ffGweRjTOISz84Q6F98Bn0hbRpZ0EtiasMWWppoPGC3EOIiLaLvkzGV3lS2dfdYqCR3w4TqVlJeTkuyWzD3k5m2lJi2fM1qRiOdAu+nOOq3Nc8iyS+ikIEXXmTxJOZMTNMhQch6RovDnkciq8FBtttIlhkY2brtko4njSOJzr1l2w0dTiLhQNWJJoKU5x0n6SNiJ94TpbypiBVTCVauRrXEKQ/sd9HsiwsJkw9NOGjEDCv8orrzjWE4Rh15BKV/BeXBcUuyWdZMtaAULcS28kxZtXf5UhWMQjEd0YOTfJvRHZeJPjGQszCN1fCMhWyjkIUg5w4CYkibnTOHparzi2jytGRFdhuPhvhxWJOh7YkmSDvMaEp90RQ9JGKa6iFBeRjWFsqwpEaJHox1G5Q63ZuhpUbgYcFYVjUH4FqORiRu09YiVhf7rDsaiyTXgI0XbcAe+GATSHA5plQwcD1Zt5szKksf3fpCRMmbpQ/uEPJN4gVhcpxwh2h6MilporWWM9Ot+kKGL4DXXURK6QcK98Zi4DzgteB6MYk2y0KeorD+uLORtFbF1CNyY/nSIqrXthzo+QqOcLgesi5s+1jU68kA/hP5EQ/J2nBPuBe1v0gewwjADuh7MpJ+AwS+8VKAdzj0iRLtrfCK8a/pAMJPdDtneap6rNBsy1XeIata23r5n0hONm+yKdpgZW8p4yqD2iHRfE+n2fCFsVx2QQOX4LGizaUXzgea953LwhsXxO0qB3QbDTQQsr8E8P1jQxDevh+sDjXjNIzcCGGvJz9oVEFlbIKelbke79YZxTDoKdo/WBZb3K5mZTujczaI6dMR2D9IaTH7kQpWY2eLjw/WGZ0wjcYEm2izP1j9uExHm7QEn/ADGI7DD1fgPdigqa1Ny8D6w3Mtbj4TTdn6wJzb/r/qP4GE/xav8Aqv4Q9WHvR8BFNt0yui+J9YyBZrdX7bHujIrUn3V4I0t66w+hjIyGzEcxQ9KmUjUZEsY8sysLDdkZGRLGbE2sOrLyryrGRkIBxBpCkSNxkJjoS6Zw4siMjIBCylYbKUMajIQ2bMqmcOIerWMjIYjSmMVjGRkOgscZISAdKxkZEMdmBYWxI0MZGQAaw0hag8YyMgA0ynjpDTWfzjIyGBhs+W6ElcNchGRkNBQiaxI0XwjGBG5dOEZGQxMSQSN3hEWdJPKMjIaBja2bXSEtZaDdG4yKChhyF+yIyMjIoR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484" name="Picture 4" descr="https://encrypted-tbn0.gstatic.com/images?q=tbn:ANd9GcSl8qkWFUcuwhvBeeLBqgDidg5K5pQCM47_2sucq_gUlGN5-p0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2564904"/>
            <a:ext cx="1800200" cy="1185056"/>
          </a:xfrm>
          <a:prstGeom prst="rect">
            <a:avLst/>
          </a:prstGeom>
          <a:noFill/>
        </p:spPr>
      </p:pic>
      <p:pic>
        <p:nvPicPr>
          <p:cNvPr id="20486" name="Picture 6" descr="https://encrypted-tbn0.gstatic.com/images?q=tbn:ANd9GcSFFZbT_XB-u9aLCMeXof6pbQwUIdUJ2fgVS8MCOO11NzWiiWP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1196752"/>
            <a:ext cx="1824201" cy="1368151"/>
          </a:xfrm>
          <a:prstGeom prst="rect">
            <a:avLst/>
          </a:prstGeom>
          <a:noFill/>
        </p:spPr>
      </p:pic>
      <p:sp>
        <p:nvSpPr>
          <p:cNvPr id="8" name="Flowchart: Alternate Process 7"/>
          <p:cNvSpPr/>
          <p:nvPr/>
        </p:nvSpPr>
        <p:spPr>
          <a:xfrm>
            <a:off x="3131840" y="1628800"/>
            <a:ext cx="2952328" cy="158417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It helps us to achieve goals!</a:t>
            </a:r>
          </a:p>
          <a:p>
            <a:pPr algn="ctr"/>
            <a:endParaRPr lang="en-GB" dirty="0"/>
          </a:p>
        </p:txBody>
      </p:sp>
      <p:pic>
        <p:nvPicPr>
          <p:cNvPr id="20488" name="Picture 8" descr="https://encrypted-tbn0.gstatic.com/images?q=tbn:ANd9GcRH2jdE9IWETl5htHim9tNMqDoX1uPwAQTKtRN9KYspxjfor9t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700808"/>
            <a:ext cx="1920214" cy="1440160"/>
          </a:xfrm>
          <a:prstGeom prst="rect">
            <a:avLst/>
          </a:prstGeom>
          <a:noFill/>
        </p:spPr>
      </p:pic>
      <p:pic>
        <p:nvPicPr>
          <p:cNvPr id="20490" name="Picture 10" descr="http://www.managementtraining-uk.co.uk/management-training-images/management-training-listening-skill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4642501"/>
            <a:ext cx="1008112" cy="1693111"/>
          </a:xfrm>
          <a:prstGeom prst="rect">
            <a:avLst/>
          </a:prstGeom>
          <a:noFill/>
        </p:spPr>
      </p:pic>
      <p:pic>
        <p:nvPicPr>
          <p:cNvPr id="20494" name="Picture 14" descr="https://encrypted-tbn0.gstatic.com/images?q=tbn:ANd9GcQ1Jpj7-fT88rzi_HXcluLxEOVzc9e0yGtoGPkZNvCEQl6wDryMV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79713" y="4631002"/>
            <a:ext cx="2304256" cy="1725969"/>
          </a:xfrm>
          <a:prstGeom prst="rect">
            <a:avLst/>
          </a:prstGeom>
          <a:noFill/>
        </p:spPr>
      </p:pic>
      <p:pic>
        <p:nvPicPr>
          <p:cNvPr id="20496" name="Picture 16" descr="https://encrypted-tbn2.gstatic.com/images?q=tbn:ANd9GcQDWzqhW4mEKRDNVcowsMdchAbAx4jB6znBpgwDCOG1yKhkdLc41Q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4008" y="4653136"/>
            <a:ext cx="1749279" cy="1675236"/>
          </a:xfrm>
          <a:prstGeom prst="rect">
            <a:avLst/>
          </a:prstGeom>
          <a:noFill/>
        </p:spPr>
      </p:pic>
      <p:pic>
        <p:nvPicPr>
          <p:cNvPr id="20500" name="Picture 20" descr="https://encrypted-tbn0.gstatic.com/images?q=tbn:ANd9GcRpl6YB4hEBsHn_kJ_p32BDZsVnTmf6cAlHPB8MBr88K9I0aqlxZw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32240" y="4869160"/>
            <a:ext cx="2136759" cy="144016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115616" y="188640"/>
            <a:ext cx="62527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Teamwork  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टीमवर्क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68560" y="332656"/>
            <a:ext cx="8229600" cy="1143000"/>
          </a:xfrm>
        </p:spPr>
        <p:txBody>
          <a:bodyPr>
            <a:normAutofit/>
          </a:bodyPr>
          <a:lstStyle/>
          <a:p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We </a:t>
            </a:r>
            <a:r>
              <a:rPr lang="en-GB" sz="2400" dirty="0" smtClean="0"/>
              <a:t>have a problem. How do we solve it?</a:t>
            </a:r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51520" y="2753544"/>
          <a:ext cx="860444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9458" name="Picture 2" descr="https://encrypted-tbn1.gstatic.com/images?q=tbn:ANd9GcTNBWMfOlmDTQmVuJe2p2TQmzgNVYkaXlHxmd_7SsDDQCodv5aCUw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02066" y="260648"/>
            <a:ext cx="2741934" cy="193688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55576" y="260648"/>
            <a:ext cx="586897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Problem Solving </a:t>
            </a:r>
            <a:endParaRPr lang="en-GB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समस्या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सोडवणे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1143000"/>
          </a:xfrm>
        </p:spPr>
        <p:txBody>
          <a:bodyPr>
            <a:normAutofit/>
          </a:bodyPr>
          <a:lstStyle/>
          <a:p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16832"/>
            <a:ext cx="8892480" cy="4941168"/>
          </a:xfrm>
        </p:spPr>
        <p:txBody>
          <a:bodyPr>
            <a:normAutofit/>
          </a:bodyPr>
          <a:lstStyle/>
          <a:p>
            <a:r>
              <a:rPr lang="en-GB" sz="2400" b="1" u="sng" dirty="0" smtClean="0"/>
              <a:t>The task:  </a:t>
            </a:r>
            <a:r>
              <a:rPr lang="en-GB" sz="2400" dirty="0" smtClean="0"/>
              <a:t>You will be dropping an egg from table height </a:t>
            </a:r>
          </a:p>
          <a:p>
            <a:pPr>
              <a:buNone/>
            </a:pPr>
            <a:r>
              <a:rPr lang="en-GB" sz="2400" dirty="0" smtClean="0"/>
              <a:t>	</a:t>
            </a:r>
            <a:r>
              <a:rPr lang="en-GB" sz="2400" dirty="0" err="1" smtClean="0"/>
              <a:t>एक</a:t>
            </a:r>
            <a:r>
              <a:rPr lang="en-GB" sz="2400" dirty="0" smtClean="0"/>
              <a:t> </a:t>
            </a:r>
            <a:r>
              <a:rPr lang="en-GB" sz="2400" dirty="0" err="1" smtClean="0"/>
              <a:t>कृती</a:t>
            </a:r>
            <a:r>
              <a:rPr lang="en-GB" sz="2400" dirty="0" smtClean="0"/>
              <a:t> : </a:t>
            </a:r>
            <a:r>
              <a:rPr lang="en-GB" sz="2400" dirty="0" err="1" smtClean="0"/>
              <a:t>तुम्ही</a:t>
            </a:r>
            <a:r>
              <a:rPr lang="en-GB" sz="2400" dirty="0" smtClean="0"/>
              <a:t> </a:t>
            </a:r>
            <a:r>
              <a:rPr lang="en-GB" sz="2400" dirty="0" err="1" smtClean="0"/>
              <a:t>टेबल</a:t>
            </a:r>
            <a:r>
              <a:rPr lang="en-GB" sz="2400" dirty="0" smtClean="0"/>
              <a:t> </a:t>
            </a:r>
            <a:r>
              <a:rPr lang="en-GB" sz="2400" dirty="0" err="1" smtClean="0"/>
              <a:t>च्या</a:t>
            </a:r>
            <a:r>
              <a:rPr lang="en-GB" sz="2400" dirty="0" smtClean="0"/>
              <a:t> </a:t>
            </a:r>
            <a:r>
              <a:rPr lang="en-GB" sz="2400" dirty="0" err="1" smtClean="0"/>
              <a:t>उंचीवरून</a:t>
            </a:r>
            <a:r>
              <a:rPr lang="en-GB" sz="2400" dirty="0" smtClean="0"/>
              <a:t> </a:t>
            </a:r>
            <a:r>
              <a:rPr lang="en-GB" sz="2400" dirty="0" err="1" smtClean="0"/>
              <a:t>अंडे</a:t>
            </a:r>
            <a:r>
              <a:rPr lang="en-GB" sz="2400" dirty="0" smtClean="0"/>
              <a:t> </a:t>
            </a:r>
            <a:r>
              <a:rPr lang="en-GB" sz="2400" dirty="0" err="1" smtClean="0"/>
              <a:t>खाली</a:t>
            </a:r>
            <a:r>
              <a:rPr lang="en-GB" sz="2400" dirty="0" smtClean="0"/>
              <a:t> </a:t>
            </a:r>
            <a:r>
              <a:rPr lang="en-GB" sz="2400" dirty="0" err="1" smtClean="0"/>
              <a:t>टाकत</a:t>
            </a:r>
            <a:r>
              <a:rPr lang="en-GB" sz="2400" dirty="0" smtClean="0"/>
              <a:t> </a:t>
            </a:r>
            <a:r>
              <a:rPr lang="en-GB" sz="2400" dirty="0" err="1" smtClean="0"/>
              <a:t>आहात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b="1" u="sng" dirty="0" smtClean="0"/>
              <a:t>The problem</a:t>
            </a:r>
            <a:r>
              <a:rPr lang="en-GB" sz="2400" dirty="0" smtClean="0"/>
              <a:t>: The egg will break unless you do something about it!</a:t>
            </a:r>
          </a:p>
          <a:p>
            <a:pPr>
              <a:buNone/>
            </a:pPr>
            <a:r>
              <a:rPr lang="en-GB" sz="2400" dirty="0" smtClean="0"/>
              <a:t>	 </a:t>
            </a:r>
            <a:r>
              <a:rPr lang="en-GB" sz="2400" dirty="0" err="1" smtClean="0"/>
              <a:t>समस्या</a:t>
            </a:r>
            <a:r>
              <a:rPr lang="en-GB" sz="2400" dirty="0" smtClean="0"/>
              <a:t> : </a:t>
            </a:r>
            <a:r>
              <a:rPr lang="en-GB" sz="2400" dirty="0" err="1" smtClean="0"/>
              <a:t>ते</a:t>
            </a:r>
            <a:r>
              <a:rPr lang="en-GB" sz="2400" dirty="0" smtClean="0"/>
              <a:t> </a:t>
            </a:r>
            <a:r>
              <a:rPr lang="en-GB" sz="2400" dirty="0" err="1" smtClean="0"/>
              <a:t>अंडे</a:t>
            </a:r>
            <a:r>
              <a:rPr lang="en-GB" sz="2400" dirty="0" smtClean="0"/>
              <a:t> </a:t>
            </a:r>
            <a:r>
              <a:rPr lang="en-GB" sz="2400" dirty="0" err="1" smtClean="0"/>
              <a:t>फुटणार</a:t>
            </a:r>
            <a:r>
              <a:rPr lang="en-GB" sz="2400" dirty="0" smtClean="0"/>
              <a:t> </a:t>
            </a:r>
            <a:r>
              <a:rPr lang="en-GB" sz="2400" dirty="0" err="1" smtClean="0"/>
              <a:t>आहे</a:t>
            </a:r>
            <a:r>
              <a:rPr lang="en-GB" sz="2400" dirty="0" smtClean="0"/>
              <a:t> </a:t>
            </a:r>
            <a:r>
              <a:rPr lang="en-GB" sz="2400" dirty="0" err="1" smtClean="0"/>
              <a:t>जर</a:t>
            </a:r>
            <a:r>
              <a:rPr lang="en-GB" sz="2400" dirty="0" smtClean="0"/>
              <a:t> </a:t>
            </a:r>
            <a:r>
              <a:rPr lang="en-GB" sz="2400" dirty="0" err="1" smtClean="0"/>
              <a:t>तुम्ही</a:t>
            </a:r>
            <a:r>
              <a:rPr lang="en-GB" sz="2400" dirty="0" smtClean="0"/>
              <a:t> </a:t>
            </a:r>
            <a:r>
              <a:rPr lang="en-GB" sz="2400" dirty="0" err="1" smtClean="0"/>
              <a:t>त्याविषयी</a:t>
            </a:r>
            <a:r>
              <a:rPr lang="en-GB" sz="2400" dirty="0" smtClean="0"/>
              <a:t> </a:t>
            </a:r>
            <a:r>
              <a:rPr lang="en-GB" sz="2400" dirty="0" err="1" smtClean="0"/>
              <a:t>काही</a:t>
            </a:r>
            <a:r>
              <a:rPr lang="en-GB" sz="2400" dirty="0" smtClean="0"/>
              <a:t> </a:t>
            </a:r>
            <a:r>
              <a:rPr lang="en-GB" sz="2400" dirty="0" err="1" smtClean="0"/>
              <a:t>केले</a:t>
            </a:r>
            <a:r>
              <a:rPr lang="en-GB" sz="2400" dirty="0" smtClean="0"/>
              <a:t> </a:t>
            </a:r>
            <a:r>
              <a:rPr lang="en-GB" sz="2400" dirty="0" err="1" smtClean="0"/>
              <a:t>नाही</a:t>
            </a:r>
            <a:r>
              <a:rPr lang="en-GB" sz="2400" dirty="0" smtClean="0"/>
              <a:t> </a:t>
            </a:r>
            <a:r>
              <a:rPr lang="en-GB" sz="2400" dirty="0" err="1" smtClean="0"/>
              <a:t>तर</a:t>
            </a:r>
            <a:r>
              <a:rPr lang="en-GB" sz="2400" dirty="0" smtClean="0"/>
              <a:t>.</a:t>
            </a:r>
          </a:p>
          <a:p>
            <a:endParaRPr lang="en-GB" sz="2400" dirty="0" smtClean="0"/>
          </a:p>
          <a:p>
            <a:r>
              <a:rPr lang="en-GB" sz="2400" dirty="0" smtClean="0"/>
              <a:t> We are going to eat them for dinner and will go hungry if they all break! </a:t>
            </a:r>
          </a:p>
          <a:p>
            <a:pPr>
              <a:buNone/>
            </a:pPr>
            <a:r>
              <a:rPr lang="en-GB" sz="2400" dirty="0" smtClean="0"/>
              <a:t>	</a:t>
            </a:r>
            <a:r>
              <a:rPr lang="en-GB" sz="2400" dirty="0" err="1" smtClean="0"/>
              <a:t>आपल्याला</a:t>
            </a:r>
            <a:r>
              <a:rPr lang="en-GB" sz="2400" dirty="0" smtClean="0"/>
              <a:t> </a:t>
            </a:r>
            <a:r>
              <a:rPr lang="en-GB" sz="2400" dirty="0" err="1" smtClean="0"/>
              <a:t>ती</a:t>
            </a:r>
            <a:r>
              <a:rPr lang="en-GB" sz="2400" dirty="0" smtClean="0"/>
              <a:t> </a:t>
            </a:r>
            <a:r>
              <a:rPr lang="en-GB" sz="2400" dirty="0" err="1" smtClean="0"/>
              <a:t>अंडी</a:t>
            </a:r>
            <a:r>
              <a:rPr lang="en-GB" sz="2400" dirty="0" smtClean="0"/>
              <a:t> </a:t>
            </a:r>
            <a:r>
              <a:rPr lang="en-GB" sz="2400" dirty="0" err="1" smtClean="0"/>
              <a:t>रात्रीच्या</a:t>
            </a:r>
            <a:r>
              <a:rPr lang="en-GB" sz="2400" dirty="0" smtClean="0"/>
              <a:t> </a:t>
            </a:r>
            <a:r>
              <a:rPr lang="en-GB" sz="2400" dirty="0" err="1" smtClean="0"/>
              <a:t>जेवणासाठी</a:t>
            </a:r>
            <a:r>
              <a:rPr lang="en-GB" sz="2400" dirty="0" smtClean="0"/>
              <a:t> </a:t>
            </a:r>
            <a:r>
              <a:rPr lang="en-GB" sz="2400" dirty="0" err="1" smtClean="0"/>
              <a:t>हवी</a:t>
            </a:r>
            <a:r>
              <a:rPr lang="en-GB" sz="2400" dirty="0" smtClean="0"/>
              <a:t> </a:t>
            </a:r>
            <a:r>
              <a:rPr lang="en-GB" sz="2400" dirty="0" err="1" smtClean="0"/>
              <a:t>आहेत</a:t>
            </a:r>
            <a:r>
              <a:rPr lang="en-GB" sz="2400" dirty="0" smtClean="0"/>
              <a:t> </a:t>
            </a:r>
            <a:r>
              <a:rPr lang="en-GB" sz="2400" dirty="0" err="1" smtClean="0"/>
              <a:t>जर</a:t>
            </a:r>
            <a:r>
              <a:rPr lang="en-GB" sz="2400" dirty="0" smtClean="0"/>
              <a:t> </a:t>
            </a:r>
            <a:r>
              <a:rPr lang="en-GB" sz="2400" dirty="0" err="1" smtClean="0"/>
              <a:t>सगळी</a:t>
            </a:r>
            <a:r>
              <a:rPr lang="en-GB" sz="2400" dirty="0" smtClean="0"/>
              <a:t> </a:t>
            </a:r>
            <a:r>
              <a:rPr lang="en-GB" sz="2400" dirty="0" err="1" smtClean="0"/>
              <a:t>अंडी</a:t>
            </a:r>
            <a:r>
              <a:rPr lang="en-GB" sz="2400" dirty="0" smtClean="0"/>
              <a:t> </a:t>
            </a:r>
            <a:r>
              <a:rPr lang="en-GB" sz="2400" dirty="0" err="1" smtClean="0"/>
              <a:t>फुटली</a:t>
            </a:r>
            <a:r>
              <a:rPr lang="en-GB" sz="2400" dirty="0" smtClean="0"/>
              <a:t> </a:t>
            </a:r>
            <a:r>
              <a:rPr lang="en-GB" sz="2400" dirty="0" err="1" smtClean="0"/>
              <a:t>तर</a:t>
            </a:r>
            <a:r>
              <a:rPr lang="en-GB" sz="2400" dirty="0" smtClean="0"/>
              <a:t> </a:t>
            </a:r>
            <a:r>
              <a:rPr lang="en-GB" sz="2400" dirty="0" err="1" smtClean="0"/>
              <a:t>आपल्या</a:t>
            </a:r>
            <a:r>
              <a:rPr lang="en-GB" sz="2400" dirty="0" smtClean="0"/>
              <a:t> </a:t>
            </a:r>
            <a:r>
              <a:rPr lang="en-GB" sz="2400" dirty="0" err="1" smtClean="0"/>
              <a:t>सगळ्यांना</a:t>
            </a:r>
            <a:r>
              <a:rPr lang="en-GB" sz="2400" dirty="0" smtClean="0"/>
              <a:t> </a:t>
            </a:r>
            <a:r>
              <a:rPr lang="en-GB" sz="2400" dirty="0" err="1" smtClean="0"/>
              <a:t>उपाशी</a:t>
            </a:r>
            <a:r>
              <a:rPr lang="en-GB" sz="2400" dirty="0" smtClean="0"/>
              <a:t> </a:t>
            </a:r>
            <a:r>
              <a:rPr lang="en-GB" sz="2400" dirty="0" err="1" smtClean="0"/>
              <a:t>राहावे</a:t>
            </a:r>
            <a:r>
              <a:rPr lang="en-GB" sz="2400" dirty="0" smtClean="0"/>
              <a:t> </a:t>
            </a:r>
            <a:r>
              <a:rPr lang="en-GB" sz="2400" dirty="0" err="1" smtClean="0"/>
              <a:t>लागेल</a:t>
            </a:r>
            <a:r>
              <a:rPr lang="en-GB" sz="2400" dirty="0" smtClean="0"/>
              <a:t>. </a:t>
            </a:r>
          </a:p>
          <a:p>
            <a:endParaRPr lang="en-GB" sz="2000" dirty="0" smtClean="0"/>
          </a:p>
        </p:txBody>
      </p:sp>
      <p:pic>
        <p:nvPicPr>
          <p:cNvPr id="8196" name="Picture 4" descr="https://encrypted-tbn2.gstatic.com/images?q=tbn:ANd9GcT9OXvn2R30E32AP9EshncTlctjC4pqmfSlfGANUxcEbNlU0So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40"/>
            <a:ext cx="2160240" cy="1620180"/>
          </a:xfrm>
          <a:prstGeom prst="rect">
            <a:avLst/>
          </a:prstGeom>
          <a:noFill/>
        </p:spPr>
      </p:pic>
      <p:pic>
        <p:nvPicPr>
          <p:cNvPr id="8198" name="Picture 6" descr="https://encrypted-tbn3.gstatic.com/images?q=tbn:ANd9GcT1tlNXsvsZYtVZRToGD4XW_gNjeLzuf4hGx38Wm2hSp7vf_pUF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260648"/>
            <a:ext cx="2039677" cy="158417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411760" y="476672"/>
            <a:ext cx="43056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 problem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r>
              <a:rPr lang="en-GB" sz="2600" b="1" u="sng" dirty="0" smtClean="0"/>
              <a:t>The goal</a:t>
            </a:r>
            <a:r>
              <a:rPr lang="en-GB" sz="2600" dirty="0" smtClean="0"/>
              <a:t>:  Using the materials provided, build a device to stop the egg from breaking. </a:t>
            </a:r>
          </a:p>
          <a:p>
            <a:pPr>
              <a:buNone/>
            </a:pPr>
            <a:r>
              <a:rPr lang="en-GB" sz="2600" dirty="0" smtClean="0"/>
              <a:t>	</a:t>
            </a:r>
            <a:r>
              <a:rPr lang="en-GB" sz="2600" dirty="0" err="1" smtClean="0"/>
              <a:t>उद्दिष्ट</a:t>
            </a:r>
            <a:r>
              <a:rPr lang="en-GB" sz="2600" dirty="0" smtClean="0"/>
              <a:t> : </a:t>
            </a:r>
            <a:r>
              <a:rPr lang="en-GB" sz="2600" dirty="0" err="1" smtClean="0"/>
              <a:t>देलेल्या</a:t>
            </a:r>
            <a:r>
              <a:rPr lang="en-GB" sz="2600" dirty="0" smtClean="0"/>
              <a:t> </a:t>
            </a:r>
            <a:r>
              <a:rPr lang="en-GB" sz="2600" dirty="0" err="1" smtClean="0"/>
              <a:t>साहित्याच्या</a:t>
            </a:r>
            <a:r>
              <a:rPr lang="en-GB" sz="2600" dirty="0" smtClean="0"/>
              <a:t> </a:t>
            </a:r>
            <a:r>
              <a:rPr lang="en-GB" sz="2600" dirty="0" err="1" smtClean="0"/>
              <a:t>आधारे</a:t>
            </a:r>
            <a:r>
              <a:rPr lang="en-GB" sz="2600" dirty="0" smtClean="0"/>
              <a:t> </a:t>
            </a:r>
            <a:r>
              <a:rPr lang="en-GB" sz="2600" dirty="0" err="1" smtClean="0"/>
              <a:t>एक</a:t>
            </a:r>
            <a:r>
              <a:rPr lang="en-GB" sz="2600" dirty="0" smtClean="0"/>
              <a:t> </a:t>
            </a:r>
            <a:r>
              <a:rPr lang="en-GB" sz="2600" dirty="0" err="1" smtClean="0"/>
              <a:t>अशी</a:t>
            </a:r>
            <a:r>
              <a:rPr lang="en-GB" sz="2600" dirty="0" smtClean="0"/>
              <a:t> </a:t>
            </a:r>
            <a:r>
              <a:rPr lang="en-GB" sz="2600" dirty="0" err="1" smtClean="0"/>
              <a:t>वस्तू</a:t>
            </a:r>
            <a:r>
              <a:rPr lang="en-GB" sz="2600" dirty="0" smtClean="0"/>
              <a:t> </a:t>
            </a:r>
            <a:r>
              <a:rPr lang="en-GB" sz="2600" dirty="0" err="1" smtClean="0"/>
              <a:t>बनवा</a:t>
            </a:r>
            <a:r>
              <a:rPr lang="en-GB" sz="2600" dirty="0" smtClean="0"/>
              <a:t> </a:t>
            </a:r>
            <a:r>
              <a:rPr lang="en-GB" sz="2600" dirty="0" err="1" smtClean="0"/>
              <a:t>ज्यामुळे</a:t>
            </a:r>
            <a:r>
              <a:rPr lang="en-GB" sz="2600" dirty="0" smtClean="0"/>
              <a:t> </a:t>
            </a:r>
            <a:r>
              <a:rPr lang="en-GB" sz="2600" dirty="0" err="1" smtClean="0"/>
              <a:t>अंडी</a:t>
            </a:r>
            <a:r>
              <a:rPr lang="en-GB" sz="2600" dirty="0" smtClean="0"/>
              <a:t> </a:t>
            </a:r>
            <a:r>
              <a:rPr lang="en-GB" sz="2600" dirty="0" err="1" smtClean="0"/>
              <a:t>फुटायची</a:t>
            </a:r>
            <a:r>
              <a:rPr lang="en-GB" sz="2600" dirty="0" smtClean="0"/>
              <a:t> </a:t>
            </a:r>
            <a:r>
              <a:rPr lang="en-GB" sz="2600" dirty="0" err="1" smtClean="0"/>
              <a:t>थांबवता</a:t>
            </a:r>
            <a:r>
              <a:rPr lang="en-GB" sz="2600" dirty="0" smtClean="0"/>
              <a:t> </a:t>
            </a:r>
            <a:r>
              <a:rPr lang="en-GB" sz="2600" dirty="0" err="1" smtClean="0"/>
              <a:t>येतील</a:t>
            </a:r>
            <a:r>
              <a:rPr lang="en-GB" sz="2600" dirty="0" smtClean="0"/>
              <a:t>.</a:t>
            </a:r>
          </a:p>
          <a:p>
            <a:pPr>
              <a:buNone/>
            </a:pPr>
            <a:endParaRPr lang="en-GB" sz="2600" dirty="0" smtClean="0"/>
          </a:p>
          <a:p>
            <a:r>
              <a:rPr lang="en-GB" sz="2000" dirty="0" smtClean="0"/>
              <a:t>Get into teams of 6</a:t>
            </a:r>
          </a:p>
          <a:p>
            <a:r>
              <a:rPr lang="en-GB" sz="2000" dirty="0" smtClean="0"/>
              <a:t>Will you choose roles? </a:t>
            </a:r>
          </a:p>
          <a:p>
            <a:r>
              <a:rPr lang="en-GB" sz="2000" dirty="0" smtClean="0"/>
              <a:t>You could have a leader, a timekeeper etc...</a:t>
            </a:r>
          </a:p>
          <a:p>
            <a:endParaRPr lang="en-GB" sz="2000" dirty="0" smtClean="0"/>
          </a:p>
          <a:p>
            <a:r>
              <a:rPr lang="en-GB" sz="2400" dirty="0" smtClean="0"/>
              <a:t>Materials</a:t>
            </a:r>
            <a:r>
              <a:rPr lang="en-GB" sz="2000" dirty="0" smtClean="0"/>
              <a:t>:</a:t>
            </a:r>
          </a:p>
          <a:p>
            <a:endParaRPr lang="en-GB" sz="2600" dirty="0" smtClean="0"/>
          </a:p>
        </p:txBody>
      </p:sp>
      <p:pic>
        <p:nvPicPr>
          <p:cNvPr id="9218" name="Picture 2" descr="https://encrypted-tbn1.gstatic.com/images?q=tbn:ANd9GcQsAYEzcDeQPXsy6whyAfwxqOBV-_6A9odYrESx59UjnHiedTY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5301208"/>
            <a:ext cx="1556792" cy="1556792"/>
          </a:xfrm>
          <a:prstGeom prst="rect">
            <a:avLst/>
          </a:prstGeom>
          <a:noFill/>
        </p:spPr>
      </p:pic>
      <p:pic>
        <p:nvPicPr>
          <p:cNvPr id="9220" name="Picture 4" descr="https://encrypted-tbn2.gstatic.com/images?q=tbn:ANd9GcQPUGioqRZ5z1hnpTv0wEtd7erxO-0qk0zy7c6t8TSjY64uJrER6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87816" y="5201816"/>
            <a:ext cx="1656184" cy="1656184"/>
          </a:xfrm>
          <a:prstGeom prst="rect">
            <a:avLst/>
          </a:prstGeom>
          <a:noFill/>
        </p:spPr>
      </p:pic>
      <p:pic>
        <p:nvPicPr>
          <p:cNvPr id="9222" name="Picture 6" descr="http://t3.gstatic.com/images?q=tbn:ANd9GcTac9xtU_ctNWBMpRoJxb9X886L6DQk3xYN-gByA0PrBfUsiNN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712" y="5273824"/>
            <a:ext cx="2113144" cy="1584176"/>
          </a:xfrm>
          <a:prstGeom prst="rect">
            <a:avLst/>
          </a:prstGeom>
          <a:noFill/>
        </p:spPr>
      </p:pic>
      <p:pic>
        <p:nvPicPr>
          <p:cNvPr id="9224" name="Picture 8" descr="http://t3.gstatic.com/images?q=tbn:ANd9GcSO9MStLk90-NTyJwupWXyKhvSc-gcatzAa7VLiBcEBMN5gI0I-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5345832"/>
            <a:ext cx="1798465" cy="1512168"/>
          </a:xfrm>
          <a:prstGeom prst="rect">
            <a:avLst/>
          </a:prstGeom>
          <a:noFill/>
        </p:spPr>
      </p:pic>
      <p:pic>
        <p:nvPicPr>
          <p:cNvPr id="9226" name="Picture 10" descr="https://encrypted-tbn0.gstatic.com/images?q=tbn:ANd9GcQNn2k69_r7lvRVm3QSWbRrVddoqEvSYiwytLqysqC9dQ4yceMRC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95936" y="5319539"/>
            <a:ext cx="2051281" cy="1538461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987824" y="188640"/>
            <a:ext cx="30734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 goal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1143000"/>
          </a:xfrm>
        </p:spPr>
        <p:txBody>
          <a:bodyPr>
            <a:noAutofit/>
          </a:bodyPr>
          <a:lstStyle/>
          <a:p>
            <a:pPr lvl="0"/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800" dirty="0" smtClean="0"/>
              <a:t>Brainstorming ideas: </a:t>
            </a:r>
            <a:r>
              <a:rPr lang="en-GB" sz="2800" dirty="0" err="1" smtClean="0"/>
              <a:t>अतिशय</a:t>
            </a:r>
            <a:r>
              <a:rPr lang="en-GB" sz="2800" dirty="0" smtClean="0"/>
              <a:t> </a:t>
            </a:r>
            <a:r>
              <a:rPr lang="en-GB" sz="2800" dirty="0" err="1" smtClean="0"/>
              <a:t>वेगळ्या</a:t>
            </a:r>
            <a:r>
              <a:rPr lang="en-GB" sz="2800" dirty="0" smtClean="0"/>
              <a:t> </a:t>
            </a:r>
            <a:r>
              <a:rPr lang="en-GB" sz="2800" dirty="0" err="1" smtClean="0"/>
              <a:t>कल्पना</a:t>
            </a:r>
            <a:endParaRPr lang="en-GB" sz="2800" dirty="0" smtClean="0"/>
          </a:p>
          <a:p>
            <a:r>
              <a:rPr lang="en-GB" sz="2000" dirty="0" smtClean="0"/>
              <a:t>Write down as many ideas as you can</a:t>
            </a:r>
          </a:p>
          <a:p>
            <a:r>
              <a:rPr lang="en-GB" sz="2000" dirty="0" smtClean="0"/>
              <a:t>Make sure everyone contributes. </a:t>
            </a:r>
          </a:p>
          <a:p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800" dirty="0" smtClean="0"/>
              <a:t>Evaluating ideas: </a:t>
            </a:r>
            <a:r>
              <a:rPr lang="en-GB" sz="2800" dirty="0" err="1" smtClean="0"/>
              <a:t>मूल्यमापनाच्या</a:t>
            </a:r>
            <a:r>
              <a:rPr lang="en-GB" sz="2800" dirty="0" smtClean="0"/>
              <a:t> </a:t>
            </a:r>
            <a:r>
              <a:rPr lang="en-GB" sz="2800" dirty="0" err="1" smtClean="0"/>
              <a:t>कल्पना</a:t>
            </a:r>
            <a:endParaRPr lang="en-GB" sz="2800" dirty="0" smtClean="0"/>
          </a:p>
          <a:p>
            <a:r>
              <a:rPr lang="en-GB" sz="2000" dirty="0" smtClean="0"/>
              <a:t>How will the idea to put into practice? </a:t>
            </a:r>
          </a:p>
          <a:p>
            <a:r>
              <a:rPr lang="en-GB" sz="2000" dirty="0" smtClean="0"/>
              <a:t>Do you have enough time and resources?</a:t>
            </a:r>
          </a:p>
          <a:p>
            <a:r>
              <a:rPr lang="en-GB" sz="2000" dirty="0" smtClean="0"/>
              <a:t>Choose the best idea</a:t>
            </a:r>
          </a:p>
        </p:txBody>
      </p:sp>
      <p:pic>
        <p:nvPicPr>
          <p:cNvPr id="6150" name="Picture 6" descr="https://encrypted-tbn0.gstatic.com/images?q=tbn:ANd9GcTJntpFzk0eQcrgXfzpktwhtYuE6vQLurqVFv4HIuI-4W4njzXWg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121696"/>
            <a:ext cx="2736304" cy="2736304"/>
          </a:xfrm>
          <a:prstGeom prst="rect">
            <a:avLst/>
          </a:prstGeom>
          <a:noFill/>
        </p:spPr>
      </p:pic>
      <p:pic>
        <p:nvPicPr>
          <p:cNvPr id="6148" name="Picture 4" descr="https://encrypted-tbn2.gstatic.com/images?q=tbn:ANd9GcRjiUAuEvfPc5jUCoAhX90MhB54VAAjCcpU6IVY7C3u3qp0__j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79912" y="1628800"/>
            <a:ext cx="2164088" cy="2232248"/>
          </a:xfrm>
          <a:prstGeom prst="rect">
            <a:avLst/>
          </a:prstGeom>
          <a:noFill/>
        </p:spPr>
      </p:pic>
      <p:sp>
        <p:nvSpPr>
          <p:cNvPr id="7" name="Flowchart: Alternate Process 6"/>
          <p:cNvSpPr/>
          <p:nvPr/>
        </p:nvSpPr>
        <p:spPr>
          <a:xfrm>
            <a:off x="1475656" y="5733256"/>
            <a:ext cx="3528392" cy="7200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5 minutes!</a:t>
            </a:r>
            <a:endParaRPr lang="en-GB" sz="2400" dirty="0"/>
          </a:p>
        </p:txBody>
      </p:sp>
      <p:sp>
        <p:nvSpPr>
          <p:cNvPr id="8" name="Rounded Rectangle 7"/>
          <p:cNvSpPr/>
          <p:nvPr/>
        </p:nvSpPr>
        <p:spPr>
          <a:xfrm>
            <a:off x="4499992" y="2996952"/>
            <a:ext cx="216024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2 minutes!</a:t>
            </a:r>
            <a:endParaRPr lang="en-GB" sz="2400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278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Creating solutions:</a:t>
            </a:r>
            <a:b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त्यावरील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उपयान्संबंधी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विचार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करा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5073427"/>
          </a:xfrm>
        </p:spPr>
        <p:txBody>
          <a:bodyPr>
            <a:normAutofit/>
          </a:bodyPr>
          <a:lstStyle/>
          <a:p>
            <a:r>
              <a:rPr lang="en-GB" sz="2000" dirty="0" smtClean="0"/>
              <a:t>What materials will you use to build your device?</a:t>
            </a:r>
          </a:p>
          <a:p>
            <a:r>
              <a:rPr lang="en-GB" sz="2000" dirty="0" smtClean="0"/>
              <a:t>How will you build it?</a:t>
            </a:r>
          </a:p>
          <a:p>
            <a:r>
              <a:rPr lang="en-GB" sz="2000" dirty="0" smtClean="0"/>
              <a:t>Make a quick sketch of your solution</a:t>
            </a:r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5122" name="Picture 2" descr="https://encrypted-tbn1.gstatic.com/images?q=tbn:ANd9GcSmOsAtA9LmTl4JnWJeBdrqVqKOnSnzUZtrMBvmhTpqK1Lqh6C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789040"/>
            <a:ext cx="3168352" cy="1910895"/>
          </a:xfrm>
          <a:prstGeom prst="rect">
            <a:avLst/>
          </a:prstGeom>
          <a:noFill/>
        </p:spPr>
      </p:pic>
      <p:pic>
        <p:nvPicPr>
          <p:cNvPr id="4" name="Picture 2" descr="https://encrypted-tbn1.gstatic.com/images?q=tbn:ANd9GcSKn3JAo0VIr1upaXqWQmWEOTz5gVmdS5vqr9AzdOuSnZtQdmb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645024"/>
            <a:ext cx="2808312" cy="1948483"/>
          </a:xfrm>
          <a:prstGeom prst="rect">
            <a:avLst/>
          </a:prstGeom>
          <a:noFill/>
        </p:spPr>
      </p:pic>
      <p:sp>
        <p:nvSpPr>
          <p:cNvPr id="6" name="Flowchart: Alternate Process 5"/>
          <p:cNvSpPr/>
          <p:nvPr/>
        </p:nvSpPr>
        <p:spPr>
          <a:xfrm>
            <a:off x="2987824" y="5949280"/>
            <a:ext cx="2736304" cy="64807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10 minutes!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166075" y="0"/>
            <a:ext cx="897792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Making a plan!</a:t>
            </a:r>
            <a:b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त्याचा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एक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कृती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आराखडा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तयार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करा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You have 10 minutes to build you egg protecting device.</a:t>
            </a:r>
          </a:p>
          <a:p>
            <a:endParaRPr lang="en-GB" sz="2000" dirty="0" smtClean="0"/>
          </a:p>
          <a:p>
            <a:r>
              <a:rPr lang="en-GB" sz="2000" dirty="0" smtClean="0"/>
              <a:t>Remember to work as a team!</a:t>
            </a:r>
          </a:p>
          <a:p>
            <a:endParaRPr lang="en-GB" sz="2000" dirty="0" smtClean="0"/>
          </a:p>
          <a:p>
            <a:r>
              <a:rPr lang="en-GB" sz="2000" dirty="0" smtClean="0"/>
              <a:t>Lets test!</a:t>
            </a:r>
            <a:endParaRPr lang="en-GB" sz="2000" dirty="0"/>
          </a:p>
        </p:txBody>
      </p:sp>
      <p:pic>
        <p:nvPicPr>
          <p:cNvPr id="3073" name="Picture 1" descr="C:\Users\olivia\Desktop\Vigyan Ashram Project\Photos 2013 VA\Week 3\DSC_02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933056"/>
            <a:ext cx="3672408" cy="2432374"/>
          </a:xfrm>
          <a:prstGeom prst="rect">
            <a:avLst/>
          </a:prstGeom>
          <a:noFill/>
        </p:spPr>
      </p:pic>
      <p:pic>
        <p:nvPicPr>
          <p:cNvPr id="5" name="Picture 14" descr="https://encrypted-tbn0.gstatic.com/images?q=tbn:ANd9GcQ1Jpj7-fT88rzi_HXcluLxEOVzc9e0yGtoGPkZNvCEQl6wDryM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789040"/>
            <a:ext cx="3456384" cy="2588953"/>
          </a:xfrm>
          <a:prstGeom prst="rect">
            <a:avLst/>
          </a:prstGeom>
          <a:noFill/>
        </p:spPr>
      </p:pic>
      <p:sp>
        <p:nvSpPr>
          <p:cNvPr id="6" name="Flowchart: Alternate Process 5"/>
          <p:cNvSpPr/>
          <p:nvPr/>
        </p:nvSpPr>
        <p:spPr>
          <a:xfrm>
            <a:off x="4788024" y="2348880"/>
            <a:ext cx="3672408" cy="86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10 minutes!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1907704" y="0"/>
            <a:ext cx="503535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Implementing</a:t>
            </a:r>
            <a:b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तो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प्रत्यक्षात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वापरा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785395"/>
          </a:xfrm>
        </p:spPr>
        <p:txBody>
          <a:bodyPr>
            <a:normAutofit/>
          </a:bodyPr>
          <a:lstStyle/>
          <a:p>
            <a:r>
              <a:rPr lang="en-GB" sz="2000" dirty="0" smtClean="0"/>
              <a:t>Discuss in teams:</a:t>
            </a:r>
          </a:p>
          <a:p>
            <a:endParaRPr lang="en-GB" sz="2000" dirty="0" smtClean="0"/>
          </a:p>
          <a:p>
            <a:r>
              <a:rPr lang="en-GB" sz="2000" dirty="0" smtClean="0"/>
              <a:t>What went well? </a:t>
            </a:r>
          </a:p>
          <a:p>
            <a:pPr>
              <a:buNone/>
            </a:pPr>
            <a:r>
              <a:rPr lang="en-GB" sz="2000" dirty="0" smtClean="0"/>
              <a:t>	</a:t>
            </a:r>
            <a:r>
              <a:rPr lang="en-GB" sz="2000" dirty="0" err="1" smtClean="0"/>
              <a:t>काय</a:t>
            </a:r>
            <a:r>
              <a:rPr lang="en-GB" sz="2000" dirty="0" smtClean="0"/>
              <a:t> </a:t>
            </a:r>
            <a:r>
              <a:rPr lang="en-GB" sz="2000" dirty="0" err="1" smtClean="0"/>
              <a:t>छान</a:t>
            </a:r>
            <a:r>
              <a:rPr lang="en-GB" sz="2000" dirty="0" smtClean="0"/>
              <a:t> </a:t>
            </a:r>
            <a:r>
              <a:rPr lang="en-GB" sz="2000" dirty="0" err="1" smtClean="0"/>
              <a:t>झाले</a:t>
            </a:r>
            <a:r>
              <a:rPr lang="en-GB" sz="2000" dirty="0" smtClean="0"/>
              <a:t>?</a:t>
            </a:r>
          </a:p>
          <a:p>
            <a:endParaRPr lang="en-GB" sz="2000" dirty="0" smtClean="0"/>
          </a:p>
          <a:p>
            <a:r>
              <a:rPr lang="en-GB" sz="2000" dirty="0" smtClean="0"/>
              <a:t>How did you work as a team? </a:t>
            </a:r>
          </a:p>
          <a:p>
            <a:pPr>
              <a:buNone/>
            </a:pPr>
            <a:r>
              <a:rPr lang="en-GB" sz="2000" dirty="0" smtClean="0"/>
              <a:t>	</a:t>
            </a:r>
            <a:r>
              <a:rPr lang="en-GB" sz="2000" dirty="0" err="1" smtClean="0"/>
              <a:t>तुम्ही</a:t>
            </a:r>
            <a:r>
              <a:rPr lang="en-GB" sz="2000" dirty="0" smtClean="0"/>
              <a:t> </a:t>
            </a:r>
            <a:r>
              <a:rPr lang="en-GB" sz="2000" dirty="0" err="1" smtClean="0"/>
              <a:t>एक</a:t>
            </a:r>
            <a:r>
              <a:rPr lang="en-GB" sz="2000" dirty="0" smtClean="0"/>
              <a:t> </a:t>
            </a:r>
            <a:r>
              <a:rPr lang="en-GB" sz="2000" dirty="0" err="1" smtClean="0"/>
              <a:t>गट</a:t>
            </a:r>
            <a:r>
              <a:rPr lang="en-GB" sz="2000" dirty="0" smtClean="0"/>
              <a:t> </a:t>
            </a:r>
            <a:r>
              <a:rPr lang="en-GB" sz="2000" dirty="0" err="1" smtClean="0"/>
              <a:t>म्हणून</a:t>
            </a:r>
            <a:r>
              <a:rPr lang="en-GB" sz="2000" dirty="0" smtClean="0"/>
              <a:t> </a:t>
            </a:r>
            <a:r>
              <a:rPr lang="en-GB" sz="2000" dirty="0" err="1" smtClean="0"/>
              <a:t>कसे</a:t>
            </a:r>
            <a:r>
              <a:rPr lang="en-GB" sz="2000" dirty="0" smtClean="0"/>
              <a:t> </a:t>
            </a:r>
            <a:r>
              <a:rPr lang="en-GB" sz="2000" dirty="0" err="1" smtClean="0"/>
              <a:t>काम</a:t>
            </a:r>
            <a:r>
              <a:rPr lang="en-GB" sz="2000" dirty="0" smtClean="0"/>
              <a:t> </a:t>
            </a:r>
            <a:r>
              <a:rPr lang="en-GB" sz="2000" dirty="0" err="1" smtClean="0"/>
              <a:t>केले</a:t>
            </a:r>
            <a:r>
              <a:rPr lang="en-GB" sz="2000" dirty="0" smtClean="0"/>
              <a:t>?</a:t>
            </a:r>
          </a:p>
          <a:p>
            <a:pPr>
              <a:buNone/>
            </a:pPr>
            <a:endParaRPr lang="en-GB" sz="2000" dirty="0" smtClean="0"/>
          </a:p>
          <a:p>
            <a:r>
              <a:rPr lang="en-GB" sz="2000" dirty="0" smtClean="0"/>
              <a:t>What could you improve for next time? </a:t>
            </a:r>
          </a:p>
          <a:p>
            <a:pPr>
              <a:buNone/>
            </a:pPr>
            <a:r>
              <a:rPr lang="en-GB" sz="2000" dirty="0" smtClean="0"/>
              <a:t>	</a:t>
            </a:r>
            <a:r>
              <a:rPr lang="en-GB" sz="2000" dirty="0" err="1" smtClean="0"/>
              <a:t>पुढील</a:t>
            </a:r>
            <a:r>
              <a:rPr lang="en-GB" sz="2000" dirty="0" smtClean="0"/>
              <a:t> </a:t>
            </a:r>
            <a:r>
              <a:rPr lang="en-GB" sz="2000" dirty="0" err="1" smtClean="0"/>
              <a:t>काळात</a:t>
            </a:r>
            <a:r>
              <a:rPr lang="en-GB" sz="2000" dirty="0" smtClean="0"/>
              <a:t> </a:t>
            </a:r>
            <a:r>
              <a:rPr lang="en-GB" sz="2000" dirty="0" err="1" smtClean="0"/>
              <a:t>तुम्ही</a:t>
            </a:r>
            <a:r>
              <a:rPr lang="en-GB" sz="2000" dirty="0" smtClean="0"/>
              <a:t> </a:t>
            </a:r>
            <a:r>
              <a:rPr lang="en-GB" sz="2000" dirty="0" err="1" smtClean="0"/>
              <a:t>काय</a:t>
            </a:r>
            <a:r>
              <a:rPr lang="en-GB" sz="2000" dirty="0" smtClean="0"/>
              <a:t> </a:t>
            </a:r>
            <a:r>
              <a:rPr lang="en-GB" sz="2000" dirty="0" err="1" smtClean="0"/>
              <a:t>सुधारणा</a:t>
            </a:r>
            <a:r>
              <a:rPr lang="en-GB" sz="2000" dirty="0" smtClean="0"/>
              <a:t> </a:t>
            </a:r>
            <a:r>
              <a:rPr lang="en-GB" sz="2000" dirty="0" err="1" smtClean="0"/>
              <a:t>करू</a:t>
            </a:r>
            <a:r>
              <a:rPr lang="en-GB" sz="2000" dirty="0" smtClean="0"/>
              <a:t> </a:t>
            </a:r>
            <a:r>
              <a:rPr lang="en-GB" sz="2000" dirty="0" err="1" smtClean="0"/>
              <a:t>इच्छिता</a:t>
            </a:r>
            <a:r>
              <a:rPr lang="en-GB" sz="2000" dirty="0" smtClean="0"/>
              <a:t>?</a:t>
            </a:r>
          </a:p>
          <a:p>
            <a:pPr>
              <a:buNone/>
            </a:pPr>
            <a:endParaRPr lang="en-GB" sz="2000" dirty="0" smtClean="0"/>
          </a:p>
          <a:p>
            <a:r>
              <a:rPr lang="en-GB" sz="2000" dirty="0" smtClean="0"/>
              <a:t>What was your role in the team?</a:t>
            </a:r>
          </a:p>
          <a:p>
            <a:pPr>
              <a:buNone/>
            </a:pPr>
            <a:r>
              <a:rPr lang="en-GB" sz="2000" dirty="0" smtClean="0"/>
              <a:t>	 </a:t>
            </a:r>
            <a:r>
              <a:rPr lang="en-GB" sz="2000" dirty="0" err="1" smtClean="0"/>
              <a:t>तुमच्या</a:t>
            </a:r>
            <a:r>
              <a:rPr lang="en-GB" sz="2000" dirty="0" smtClean="0"/>
              <a:t> </a:t>
            </a:r>
            <a:r>
              <a:rPr lang="en-GB" sz="2000" dirty="0" err="1" smtClean="0"/>
              <a:t>गटात</a:t>
            </a:r>
            <a:r>
              <a:rPr lang="en-GB" sz="2000" dirty="0" smtClean="0"/>
              <a:t> </a:t>
            </a:r>
            <a:r>
              <a:rPr lang="en-GB" sz="2000" dirty="0" err="1" smtClean="0"/>
              <a:t>तुमची</a:t>
            </a:r>
            <a:r>
              <a:rPr lang="en-GB" sz="2000" dirty="0" smtClean="0"/>
              <a:t> </a:t>
            </a:r>
            <a:r>
              <a:rPr lang="en-GB" sz="2000" dirty="0" err="1" smtClean="0"/>
              <a:t>भूमिका</a:t>
            </a:r>
            <a:r>
              <a:rPr lang="en-GB" sz="2000" dirty="0" smtClean="0"/>
              <a:t> </a:t>
            </a:r>
            <a:r>
              <a:rPr lang="en-GB" sz="2000" dirty="0" err="1" smtClean="0"/>
              <a:t>काय</a:t>
            </a:r>
            <a:r>
              <a:rPr lang="en-GB" sz="2000" dirty="0" smtClean="0"/>
              <a:t> </a:t>
            </a:r>
            <a:r>
              <a:rPr lang="en-GB" sz="2000" dirty="0" err="1" smtClean="0"/>
              <a:t>होती</a:t>
            </a:r>
            <a:r>
              <a:rPr lang="en-GB" sz="2000" dirty="0" smtClean="0"/>
              <a:t>?</a:t>
            </a:r>
          </a:p>
        </p:txBody>
      </p:sp>
      <p:sp>
        <p:nvSpPr>
          <p:cNvPr id="17410" name="AutoShape 2" descr="data:image/jpeg;base64,/9j/4AAQSkZJRgABAQAAAQABAAD/2wCEAAkGBhAQDxUQEBIPDxASEBIQDw8PEA8PEBAUFBQVFRQQEhQXHCYeFxkkHRcSHzAiJScpLS4tFR8xODAqNiYrLCkBCQoKDgwOGg8PGi4kHiUsKiwpMiwsLCwtLzAsKSwsLS0sLCwsNSwsLSwsLCksLDAsLCkpLCksLCwsKSwsLCwsLP/AABEIAN0A5AMBIgACEQEDEQH/xAAcAAEAAQUBAQAAAAAAAAAAAAAAAQIEBQYHAwj/xAA9EAACAQIDBQUDCwMEAwAAAAAAAQIDEQQFMRIhQVFhBhMicYEHMpEUI0JSYnKCscHR8DOh4SRTg7JDc6L/xAAaAQEBAQEBAQEAAAAAAAAAAAAABQMEAgYB/8QAJREBAAICAgIBBAMBAAAAAAAAAAECAwQREiExYRMiQXFRsfDh/9oADAMBAAIRAxEAPwDuIAAAAAAAAAAAAAAAAAAAAAAAAAAAAAAAAAAAAAAAAAAAAAAAAAAAAAAAAAAAAAAAAAAAAAAAAFyNoCQRtIXAkAAAAAAAAAAAAAAAAAAAAAAAAAAAAAAAAEMxGd9o6OFXjleb92nHfOXpwXVnm1orHMvNrRWOZZSpUUVdtJLVvRdTVsz7bLa7vCR76ejqO6pR8uMv7LqzW8fmmIxze2+7op/04tqFvtP6T8/gicvwk68/k+GWylbvqzV1BP8AOT32jx42VyffZteeuJNybVsk9cTN5Hi8RVxKTqzq7F5YhppUYJp7NJRSs5Xs762j1NziWeUZVTw1NUqa8K3tvfKUnrOT4t/zgXx24qTSvEzy78VJpXiZ5kABq1AAAAAAAAAAAAAAAAAAAAAAAAACLgGylzt/k8Mdj6dGDnUkoRWrf5LmznXaDtXUxLdOnenR5LdKf3ny6fmc+bPXFHlz5tiuKPPtnO0XbpRvSw1py0dXWEfufWfXTzNTpYaU26taTk27uUm3KTIw+GUVtT9EXmWZbVx1Rwg3ClF2q1bbor6kOcmuGi1fBOVN8mxbhHm+TZtxKvAYKrjandUfBSj/AFatvDBfVXObXD1e61+h5TlVLD0lTpx2Ur79ZSfGcnxb5lWXZZToU40qUVGEVuSvdvjKT4t8Wy8RWw4YxR8rGDBXFHyixIBu6AAAAAAAAAAAAAAAAAAAAAAAAAAiQDaMdm+c08NDam7t+5Be9J9P3PHPM+hho8JVGvDC/wD9S5I5vmWYTrTc5ycpPjyXJLguhx7GzGPxX24dnbjFHEe3rnOd1cVO83uXuwV9mK6c31PGhRUFd68CmlBRV3qXGV5ZUxtbuqd4wjZ1qu5qnHkucnbcvN6ayq1tlt/MpFa2zX8+ZemUZTUx1XYg3GlF/PVlw+xDg5P+y15PpmX5dToU40qcVCEVZL823xbe+/UpyzLqdClGnSjswit3XnJvi3q2Xpaw4Yxx8r2DDGKPkABu3AAAAAAAAAAAAAAAAAAAAAAAAACmUgImYfPc+jQjsrxVWvDG+6K+tLpru4npnmdKhG0bSqNeFPRc5S6HPMwxrbbbcpN3lJ6yfP8AwT9rain219/1/wBT9vbjH9tff9PLMMbKcnKUnKTe+T1b/Qt6ceLKIK+9lVp1JxpUo7dSb2YRXF8W+SSu2+CRLrWbT+0asTe37e2DwdXFVlQo+898pP3aceM5ftxZ1PJsnp4WkqVNeFb23vlOT1nJ8W/5uLXsz2dhg6KintVJWlWqcZy6corRL9WzMlvBgjHHyv6+CMUfKLEgHS6gAAAAAAAAAAAAABFxcCQRcXAkAAAAAAIuAuWGa5nGjBvWT92PP9l1JzPM40Y31m90YrV/4NJzbMXJuUneT15LouhxbOzGOOse3DtbUYo6x7WmaZg5Nyk7t6v9FyXQwcp7TKsRXcmU3siNHMzzKH5tPMlaqor9vyOgdiezLw8O/qr/AFFWO9P/AMMHvVL72m11SXDfhOwnZ3vprGVV83CX+ni9JyWtbqlout3wR0VRsWNXB1jtK1qYOsd5SiQDuUAAAAAAAAAAAAAAIbKK01FXbskm227JJcW+Bp+d9qJzWzSl3VNr327Vai5wjrGL57m9brjnkyxjjmWWXLXHHMstnfamjh7r+pU/24teHltvSPlvfQ0rH9pMRiH4qjhDhCk3CPq1vfqzC4nab3u/LgvREUpWI+bZvfx6hEz7WTJ4jxDa8izOdF7pSlF6wlJuL8r+6+pvWBxkasVOOnG+qfFPkzlmGrmx5Jm/dSu3aErRqq+i4VPTR9PI9auxNJ629PWntTS3W3pvIKIyKy0vABTJgSyzzLMI0IOUt/CMVrKT0iv5zPXFYqNODnN7MYq7Zp+Ox7qS72e7hSpv6Eeb+09f7HLs7EYq+Pbk2diMNfHt4Y/Gybc5u9SWttILhCJrGOxTk7F1mWNMUubIXM2nmXz8zN55lVFF9kWSyxuIVFXVKNp4ia+jC+6C+1KzS8m+Bj5bTajCLnOclCnBayk9EdX7LZAsHQjT3Sm3t1qi+nNpXfktF0SO7Vwd55n1Dv1MHe3M+oZTD0YwgoRSjGKUYxirKKSsklwR7EWJLK4AAAAAAAAAAAAAAAAwvbDC1auDqQorana+xezmk7uKfPo9ztbicew2ZSlJqptbd3tOV1K63Pavvvzud6aNK7c9hliE8Th4qOJiryityxCXB/bS0fHR7tOXYwzeOYcezg+p90e2oQamjxcLOxaZdi3o9dHe69LcPIytaldbSJFq8I1q8PGlOxkMLiLGMR70JmMsJh0PstmO3DuW99NJw+1Tb3eq934czYDmuVZi6VSNT6j8XWD99fDf5pHRqdRNXW9Penz6lvUy96cT7he0s31MfE+4ehRUdiXI1ztDmXeSeHg7RSvXmuEeFNPm+PTzN82WuOvaXTmyxjrNpWWaZj38trShTfgX+7JX8fkuHxNfzLG6lxmGMVrLdFKyXI1/E1XJnz97zktNrPm8mSctptZ5TltO5Alu3FxlWVSxeIhho3Sl460lrClG20/N3UV1fQ946TaeIe8VJtMRDaPZ3kO03jqi3b6eFT5aTreb3xXS/M39I8sLh404KEUowjFRhFaRjFWSR7F7HSKViIfRY6RSsVgABo0AAAAAAAAAAAAAAAACJ6EgDl/tC7O9zV+V0183Vlasl9Go9J+Uv+33jF5XiLqzeqOsZnl8MRSnRqK8KkXGXPo11Ts11RxmdGeGryo1PfpzcZPRPipLo00/xEvaxdZ7R+UrbxdZ7R6lf4mhsvoeaMvTgq9PqjFShZ25E60JloXWHq2ZvfZLH7dDu2/FRex5wavTfw3fhOe0pGf7P5j3NZTd9iUe7qJctYzt0d/STNtXL9O/n1LXUy/SyefUttzzNO4p3jvqzexSjreT425LU0/E1diOzfak25VJauUm97LrH49zqSry3O2xh4bnsQ+vu4v+aGBxOIufmzm+rfx6j097ef6tvHr/AH+/S3xle5aJWVz0auzzrS4GMQ5Ih4zqKKcnot50f2fZG6GH76orVsRapJNb4Qs+7p9Nzu+snyNI7OZT8sxkKLV6VO1avyai/DTf3nu8lI7FDQq6eLiO8rGjh4jvIiQCipgAAAAAAAAAAAAAAAAAAAACLHPfabkttjGQWlqNa3JtunJ+t4/ijyOhllmmXxxFGdGfu1IOD5q+kl1W5+hnlp3rMM8tO9Zq5TkGY7Mknp/N5lM6wWlSOj1NVdKdGpKnPdOnOUJ/ei7Nro9fJo23KcbGtS7uXKyIUx+JfPXjiWHRcRxDUXbk0UV6LhJxfA8Zp2MJc8w96eLbik3eysect+8t4F2tLfE/Ygh4zVoljVqqKcnwTZc4qoU5NlfyzGUsPrBvvK3/AK4Wck/PdH8Ztjr2tEN8dO9orDoHs8yTuMIqk1ariGq076qNvm4ekbPzkza0RGFipF+tYrHEPpKVisREAAPT0AAAAAAAAAAAAAAAAAAAAABTJFQA5f7S8p7rEwxMV4K62KnJVILc/WH/AEZgcHXdOSktGdU7WZN8rwlSivf2duk+VSPih8WreTZx3B4ndZ7muD1T4pkrZx8X5/lH3MfW3aPy2fFzVRKa148y0cbnlhqy2SuFZHBaqfMEaJVVlZFUqpY4mufnD8iFviKpvPsvyjZoTxcl4q8tmn0pU20n6y2n5KJoFHCyxNanhqfvVpqF19Fayn6RUn6HccHh4UqcaUFswhGMILlGKUUv7FLTx+e8qmli8zeVyACmqgAAAAAAAAAAAAAAAAAAAAABci4EgjaG0AZxr2gZT8lx0pxVqeITrRtopXtVj8WpfjOy3NW9oeRrEYGTir1aHz9Pi3sp7cPWO18EY58feksM+PvSYcqw+LLuliDBQq2evkX1OqRbQiWrwycsRuLSvWPKVUscVVlNxp01tVKko06cecpNRivi18RWvM+H5FeZ8Oh+yfKNuVXGzXPD0L9LOrNeuzH8MuZ0pIx+Q5VHCYalh4aUqcYX+s/pTfm7v1MhcuY6RSsVhfxUilYrCQRcm5o0AAAAAAAAAAAAAAAAAABSwBYCGylyKrENAUOR5yqM9tkpcALaeIki0rZhNfRbMk6aKXRQHC+03ZvE0q0u4w9WpScnKn3cdpwi3dU5LporX3WMfQw2LXvYTFr/AIZfofQLw0eRHyWHIwnVrZhOrW7gs8Li37uExT/4mvzZmuwnZ+vHGLFYmjUpqjd0qc1HalNppTdm0lFN+tuR1/5JDkVRw0eQrrVp5K6taTytqWYSfBouYYhlSooqVNG7dKqlamRGCKtkCraFyEiUgKri5FgBNySABIIRIAAAAAAAA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412" name="AutoShape 4" descr="data:image/jpeg;base64,/9j/4AAQSkZJRgABAQAAAQABAAD/2wCEAAkGBhAQDxUQEBIPDxASEBIQDw8PEA8PEBAUFBQVFRQQEhQXHCYeFxkkHRcSHzAiJScpLS4tFR8xODAqNiYrLCkBCQoKDgwOGg8PGi4kHiUsKiwpMiwsLCwtLzAsKSwsLS0sLCwsNSwsLSwsLCksLDAsLCkpLCksLCwsKSwsLCwsLP/AABEIAN0A5AMBIgACEQEDEQH/xAAcAAEAAQUBAQAAAAAAAAAAAAAAAQIEBQYHAwj/xAA9EAACAQIDBQUDCwMEAwAAAAAAAQIDEQQFMRIhQVFhBhMicYEHMpEUI0JSYnKCscHR8DOh4SRTg7JDc6L/xAAaAQEBAQEBAQEAAAAAAAAAAAAABQMEAgYB/8QAJREBAAICAgIBBAMBAAAAAAAAAAECAwQREiExYRMiQXFRsfDh/9oADAMBAAIRAxEAPwDuIAAAAAAAAAAAAAAAAAAAAAAAAAAAAAAAAAAAAAAAAAAAAAAAAAAAAAAAAAAAAAAAAAAAAAAAAFyNoCQRtIXAkAAAAAAAAAAAAAAAAAAAAAAAAAAAAAAAAEMxGd9o6OFXjleb92nHfOXpwXVnm1orHMvNrRWOZZSpUUVdtJLVvRdTVsz7bLa7vCR76ejqO6pR8uMv7LqzW8fmmIxze2+7op/04tqFvtP6T8/gicvwk68/k+GWylbvqzV1BP8AOT32jx42VyffZteeuJNybVsk9cTN5Hi8RVxKTqzq7F5YhppUYJp7NJRSs5Xs762j1NziWeUZVTw1NUqa8K3tvfKUnrOT4t/zgXx24qTSvEzy78VJpXiZ5kABq1AAAAAAAAAAAAAAAAAAAAAAAAACLgGylzt/k8Mdj6dGDnUkoRWrf5LmznXaDtXUxLdOnenR5LdKf3ny6fmc+bPXFHlz5tiuKPPtnO0XbpRvSw1py0dXWEfufWfXTzNTpYaU26taTk27uUm3KTIw+GUVtT9EXmWZbVx1Rwg3ClF2q1bbor6kOcmuGi1fBOVN8mxbhHm+TZtxKvAYKrjandUfBSj/AFatvDBfVXObXD1e61+h5TlVLD0lTpx2Ur79ZSfGcnxb5lWXZZToU40qUVGEVuSvdvjKT4t8Wy8RWw4YxR8rGDBXFHyixIBu6AAAAAAAAAAAAAAAAAAAAAAAAAAiQDaMdm+c08NDam7t+5Be9J9P3PHPM+hho8JVGvDC/wD9S5I5vmWYTrTc5ycpPjyXJLguhx7GzGPxX24dnbjFHEe3rnOd1cVO83uXuwV9mK6c31PGhRUFd68CmlBRV3qXGV5ZUxtbuqd4wjZ1qu5qnHkucnbcvN6ayq1tlt/MpFa2zX8+ZemUZTUx1XYg3GlF/PVlw+xDg5P+y15PpmX5dToU40qcVCEVZL823xbe+/UpyzLqdClGnSjswit3XnJvi3q2Xpaw4Yxx8r2DDGKPkABu3AAAAAAAAAAAAAAAAAAAAAAAAACmUgImYfPc+jQjsrxVWvDG+6K+tLpru4npnmdKhG0bSqNeFPRc5S6HPMwxrbbbcpN3lJ6yfP8AwT9rain219/1/wBT9vbjH9tff9PLMMbKcnKUnKTe+T1b/Qt6ceLKIK+9lVp1JxpUo7dSb2YRXF8W+SSu2+CRLrWbT+0asTe37e2DwdXFVlQo+898pP3aceM5ftxZ1PJsnp4WkqVNeFb23vlOT1nJ8W/5uLXsz2dhg6KintVJWlWqcZy6corRL9WzMlvBgjHHyv6+CMUfKLEgHS6gAAAAAAAAAAAAABFxcCQRcXAkAAAAAAIuAuWGa5nGjBvWT92PP9l1JzPM40Y31m90YrV/4NJzbMXJuUneT15LouhxbOzGOOse3DtbUYo6x7WmaZg5Nyk7t6v9FyXQwcp7TKsRXcmU3siNHMzzKH5tPMlaqor9vyOgdiezLw8O/qr/AFFWO9P/AMMHvVL72m11SXDfhOwnZ3vprGVV83CX+ni9JyWtbqlout3wR0VRsWNXB1jtK1qYOsd5SiQDuUAAAAAAAAAAAAAAIbKK01FXbskm227JJcW+Bp+d9qJzWzSl3VNr327Vai5wjrGL57m9brjnkyxjjmWWXLXHHMstnfamjh7r+pU/24teHltvSPlvfQ0rH9pMRiH4qjhDhCk3CPq1vfqzC4nab3u/LgvREUpWI+bZvfx6hEz7WTJ4jxDa8izOdF7pSlF6wlJuL8r+6+pvWBxkasVOOnG+qfFPkzlmGrmx5Jm/dSu3aErRqq+i4VPTR9PI9auxNJ629PWntTS3W3pvIKIyKy0vABTJgSyzzLMI0IOUt/CMVrKT0iv5zPXFYqNODnN7MYq7Zp+Ox7qS72e7hSpv6Eeb+09f7HLs7EYq+Pbk2diMNfHt4Y/Gybc5u9SWttILhCJrGOxTk7F1mWNMUubIXM2nmXz8zN55lVFF9kWSyxuIVFXVKNp4ia+jC+6C+1KzS8m+Bj5bTajCLnOclCnBayk9EdX7LZAsHQjT3Sm3t1qi+nNpXfktF0SO7Vwd55n1Dv1MHe3M+oZTD0YwgoRSjGKUYxirKKSsklwR7EWJLK4AAAAAAAAAAAAAAAAwvbDC1auDqQorana+xezmk7uKfPo9ztbicew2ZSlJqptbd3tOV1K63Pavvvzud6aNK7c9hliE8Th4qOJiryityxCXB/bS0fHR7tOXYwzeOYcezg+p90e2oQamjxcLOxaZdi3o9dHe69LcPIytaldbSJFq8I1q8PGlOxkMLiLGMR70JmMsJh0PstmO3DuW99NJw+1Tb3eq934czYDmuVZi6VSNT6j8XWD99fDf5pHRqdRNXW9Penz6lvUy96cT7he0s31MfE+4ehRUdiXI1ztDmXeSeHg7RSvXmuEeFNPm+PTzN82WuOvaXTmyxjrNpWWaZj38trShTfgX+7JX8fkuHxNfzLG6lxmGMVrLdFKyXI1/E1XJnz97zktNrPm8mSctptZ5TltO5Alu3FxlWVSxeIhho3Sl460lrClG20/N3UV1fQ946TaeIe8VJtMRDaPZ3kO03jqi3b6eFT5aTreb3xXS/M39I8sLh404KEUowjFRhFaRjFWSR7F7HSKViIfRY6RSsVgABo0AAAAAAAAAAAAAAAACJ6EgDl/tC7O9zV+V0183Vlasl9Go9J+Uv+33jF5XiLqzeqOsZnl8MRSnRqK8KkXGXPo11Ts11RxmdGeGryo1PfpzcZPRPipLo00/xEvaxdZ7R+UrbxdZ7R6lf4mhsvoeaMvTgq9PqjFShZ25E60JloXWHq2ZvfZLH7dDu2/FRex5wavTfw3fhOe0pGf7P5j3NZTd9iUe7qJctYzt0d/STNtXL9O/n1LXUy/SyefUttzzNO4p3jvqzexSjreT425LU0/E1diOzfak25VJauUm97LrH49zqSry3O2xh4bnsQ+vu4v+aGBxOIufmzm+rfx6j097ef6tvHr/AH+/S3xle5aJWVz0auzzrS4GMQ5Ih4zqKKcnot50f2fZG6GH76orVsRapJNb4Qs+7p9Nzu+snyNI7OZT8sxkKLV6VO1avyai/DTf3nu8lI7FDQq6eLiO8rGjh4jvIiQCipgAAAAAAAAAAAAAAAAAAAACLHPfabkttjGQWlqNa3JtunJ+t4/ijyOhllmmXxxFGdGfu1IOD5q+kl1W5+hnlp3rMM8tO9Zq5TkGY7Mknp/N5lM6wWlSOj1NVdKdGpKnPdOnOUJ/ei7Nro9fJo23KcbGtS7uXKyIUx+JfPXjiWHRcRxDUXbk0UV6LhJxfA8Zp2MJc8w96eLbik3eysect+8t4F2tLfE/Ygh4zVoljVqqKcnwTZc4qoU5NlfyzGUsPrBvvK3/AK4Wck/PdH8Ztjr2tEN8dO9orDoHs8yTuMIqk1ariGq076qNvm4ekbPzkza0RGFipF+tYrHEPpKVisREAAPT0AAAAAAAAAAAAAAAAAAAAABTJFQA5f7S8p7rEwxMV4K62KnJVILc/WH/AEZgcHXdOSktGdU7WZN8rwlSivf2duk+VSPih8WreTZx3B4ndZ7muD1T4pkrZx8X5/lH3MfW3aPy2fFzVRKa148y0cbnlhqy2SuFZHBaqfMEaJVVlZFUqpY4mufnD8iFviKpvPsvyjZoTxcl4q8tmn0pU20n6y2n5KJoFHCyxNanhqfvVpqF19Fayn6RUn6HccHh4UqcaUFswhGMILlGKUUv7FLTx+e8qmli8zeVyACmqgAAAAAAAAAAAAAAAAAAAAABci4EgjaG0AZxr2gZT8lx0pxVqeITrRtopXtVj8WpfjOy3NW9oeRrEYGTir1aHz9Pi3sp7cPWO18EY58feksM+PvSYcqw+LLuliDBQq2evkX1OqRbQiWrwycsRuLSvWPKVUscVVlNxp01tVKko06cecpNRivi18RWvM+H5FeZ8Oh+yfKNuVXGzXPD0L9LOrNeuzH8MuZ0pIx+Q5VHCYalh4aUqcYX+s/pTfm7v1MhcuY6RSsVhfxUilYrCQRcm5o0AAAAAAAAAAAAAAAAAABSwBYCGylyKrENAUOR5yqM9tkpcALaeIki0rZhNfRbMk6aKXRQHC+03ZvE0q0u4w9WpScnKn3cdpwi3dU5LporX3WMfQw2LXvYTFr/AIZfofQLw0eRHyWHIwnVrZhOrW7gs8Li37uExT/4mvzZmuwnZ+vHGLFYmjUpqjd0qc1HalNppTdm0lFN+tuR1/5JDkVRw0eQrrVp5K6taTytqWYSfBouYYhlSooqVNG7dKqlamRGCKtkCraFyEiUgKri5FgBNySABIIRIAAAAAAAA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414" name="Picture 6" descr="http://www.mozambique-gas-summit.com/wp-content/uploads/2012/12/big-tick-gre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1628800"/>
            <a:ext cx="1333176" cy="1296144"/>
          </a:xfrm>
          <a:prstGeom prst="rect">
            <a:avLst/>
          </a:prstGeom>
          <a:noFill/>
        </p:spPr>
      </p:pic>
      <p:pic>
        <p:nvPicPr>
          <p:cNvPr id="17420" name="Picture 12" descr="https://encrypted-tbn1.gstatic.com/images?q=tbn:ANd9GcQ80eytdv-YxwU1J0M3O7AnQm0GR9DZMl7hCp5J_Uj10k40dsJ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3645024"/>
            <a:ext cx="2112234" cy="1584175"/>
          </a:xfrm>
          <a:prstGeom prst="rect">
            <a:avLst/>
          </a:prstGeom>
          <a:noFill/>
        </p:spPr>
      </p:pic>
      <p:pic>
        <p:nvPicPr>
          <p:cNvPr id="17422" name="Picture 14" descr="https://encrypted-tbn1.gstatic.com/images?q=tbn:ANd9GcT8CbHdjOA1DjJDbY4MGZmrlvgg4AIGRVL5x_c5gnsen5OQ70M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5589240"/>
            <a:ext cx="1704975" cy="904876"/>
          </a:xfrm>
          <a:prstGeom prst="rect">
            <a:avLst/>
          </a:prstGeom>
          <a:noFill/>
        </p:spPr>
      </p:pic>
      <p:pic>
        <p:nvPicPr>
          <p:cNvPr id="17418" name="Picture 10" descr="https://encrypted-tbn0.gstatic.com/images?q=tbn:ANd9GcTYBAi_HHzSZdfK5M2azDnIETatCdnvRuhIQysn9EgLlziCxgs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2492896"/>
            <a:ext cx="1874764" cy="1584176"/>
          </a:xfrm>
          <a:prstGeom prst="rect">
            <a:avLst/>
          </a:prstGeom>
          <a:noFill/>
        </p:spPr>
      </p:pic>
      <p:sp>
        <p:nvSpPr>
          <p:cNvPr id="10" name="Rounded Rectangle 9"/>
          <p:cNvSpPr/>
          <p:nvPr/>
        </p:nvSpPr>
        <p:spPr>
          <a:xfrm>
            <a:off x="6444208" y="2060848"/>
            <a:ext cx="244827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10 minutes!</a:t>
            </a:r>
            <a:endParaRPr lang="en-GB" sz="2000" dirty="0"/>
          </a:p>
        </p:txBody>
      </p:sp>
      <p:sp>
        <p:nvSpPr>
          <p:cNvPr id="11" name="Rectangle 10"/>
          <p:cNvSpPr/>
          <p:nvPr/>
        </p:nvSpPr>
        <p:spPr>
          <a:xfrm>
            <a:off x="2411760" y="0"/>
            <a:ext cx="427392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Reviewing </a:t>
            </a:r>
            <a:b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पुनर्विचार</a:t>
            </a:r>
            <a:r>
              <a:rPr lang="en-GB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करणे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5515</TotalTime>
  <Words>487</Words>
  <Application>Microsoft Office PowerPoint</Application>
  <PresentationFormat>On-screen Show (4:3)</PresentationFormat>
  <Paragraphs>123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Teamwork</dc:title>
  <dc:creator>olivia</dc:creator>
  <cp:lastModifiedBy>olivia</cp:lastModifiedBy>
  <cp:revision>8</cp:revision>
  <dcterms:created xsi:type="dcterms:W3CDTF">2013-07-29T09:52:43Z</dcterms:created>
  <dcterms:modified xsi:type="dcterms:W3CDTF">2013-08-05T04:57:01Z</dcterms:modified>
</cp:coreProperties>
</file>