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sldIdLst>
    <p:sldId id="385" r:id="rId2"/>
    <p:sldId id="386" r:id="rId3"/>
    <p:sldId id="424" r:id="rId4"/>
    <p:sldId id="425" r:id="rId5"/>
    <p:sldId id="426" r:id="rId6"/>
    <p:sldId id="427" r:id="rId7"/>
    <p:sldId id="42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682" autoAdjust="0"/>
    <p:restoredTop sz="92051" autoAdjust="0"/>
  </p:normalViewPr>
  <p:slideViewPr>
    <p:cSldViewPr>
      <p:cViewPr>
        <p:scale>
          <a:sx n="62" d="100"/>
          <a:sy n="62" d="100"/>
        </p:scale>
        <p:origin x="-151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49EBB-DA85-4D95-803F-8287BA2E4623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1D43B-2571-4753-802D-078679FDC5C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dirty="0" smtClean="0"/>
              <a:t>पाणी परीक्षण 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500042"/>
            <a:ext cx="6480720" cy="912734"/>
          </a:xfrm>
        </p:spPr>
        <p:txBody>
          <a:bodyPr/>
          <a:lstStyle/>
          <a:p>
            <a:r>
              <a:rPr lang="hi-IN" dirty="0" smtClean="0"/>
              <a:t>सादरीकरण (प्रेझेंटेशन) व्याप्ती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8292002" cy="2404864"/>
          </a:xfrm>
        </p:spPr>
        <p:txBody>
          <a:bodyPr/>
          <a:lstStyle/>
          <a:p>
            <a:pPr lvl="0"/>
            <a:r>
              <a:rPr lang="en-US" dirty="0" smtClean="0"/>
              <a:t>या  सादरीकरणात (प्रेझेंटेशनमध्ये) तुम्ही शिकणार आहात </a:t>
            </a:r>
          </a:p>
          <a:p>
            <a:pPr>
              <a:buNone/>
            </a:pPr>
            <a:r>
              <a:rPr lang="en-US" dirty="0" smtClean="0"/>
              <a:t>-  	पिण्याच्या पाण्याचे परीक्षण</a:t>
            </a:r>
          </a:p>
          <a:p>
            <a:endParaRPr lang="en-IN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785794"/>
            <a:ext cx="6480720" cy="626982"/>
          </a:xfrm>
        </p:spPr>
        <p:txBody>
          <a:bodyPr/>
          <a:lstStyle/>
          <a:p>
            <a:r>
              <a:rPr lang="hi-IN" dirty="0" smtClean="0"/>
              <a:t>उद्दिष्ट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08920"/>
            <a:ext cx="8064896" cy="240486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i-IN" dirty="0" smtClean="0"/>
              <a:t>पाण्याचे पट्‌टी (स्ट्रिप) परीक्षण करताना पाणी पिण्यायोग्य आहे की नाही याचे निरीक्षण करणे</a:t>
            </a:r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आवश्यक कौशल्ये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7893584" cy="4248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i-IN" dirty="0" smtClean="0"/>
              <a:t>पाण्याचे नमुने गोळा करणे.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hi-IN" dirty="0" smtClean="0"/>
              <a:t>पाण्याच्या रंगामधील बदल समजून घेणे व निरीक्षण करणे.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hi-IN" dirty="0" smtClean="0"/>
              <a:t>पाण्यात असलेल्या जीवाणूंची माहिती करून घेणे.</a:t>
            </a:r>
            <a:endParaRPr lang="en-US" dirty="0" smtClean="0"/>
          </a:p>
          <a:p>
            <a:endParaRPr lang="en-IN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857232"/>
            <a:ext cx="6480720" cy="555544"/>
          </a:xfrm>
        </p:spPr>
        <p:txBody>
          <a:bodyPr/>
          <a:lstStyle/>
          <a:p>
            <a:r>
              <a:rPr lang="hi-IN" dirty="0" smtClean="0"/>
              <a:t>उपयोगात आणलेले (वापरलेले) साहित्य 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7893584" cy="4248472"/>
          </a:xfrm>
        </p:spPr>
        <p:txBody>
          <a:bodyPr/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hi-IN" dirty="0" smtClean="0"/>
              <a:t> पट्‌टी परीक्षण बाटली (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hi-IN" dirty="0" smtClean="0"/>
              <a:t> स्ट्रीप टेस्ट बॉटल) </a:t>
            </a:r>
            <a:endParaRPr lang="en-US" dirty="0" smtClean="0"/>
          </a:p>
          <a:p>
            <a:r>
              <a:rPr lang="hi-IN" dirty="0" smtClean="0"/>
              <a:t>पाण्याचा नमुना   </a:t>
            </a:r>
            <a:endParaRPr lang="en-US" dirty="0" smtClean="0"/>
          </a:p>
          <a:p>
            <a:endParaRPr lang="en-IN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पायर्‍या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8532440" cy="424847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निर्जंतुक  केलेल्या बाटलीमध्ये 100 मि.ली. पाण्याचा नमुना घ्यावा.</a:t>
            </a:r>
          </a:p>
          <a:p>
            <a:pPr lvl="0"/>
            <a:r>
              <a:rPr lang="en-US" dirty="0" smtClean="0"/>
              <a:t>नमुन्यांचे पाणी पट्‌टी परीक्षण  बाटलीवर (वॉटर स्ट्रीप टेस्ट बॉटलवर) दर्शविलेल्या खुणेपर्यंत </a:t>
            </a:r>
            <a:r>
              <a:rPr lang="en-US" dirty="0" err="1" smtClean="0"/>
              <a:t>घ्या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बाटलीचे  झाकण  घट्‌ट बंद  करा  आणि  हळूहळू  </a:t>
            </a:r>
            <a:r>
              <a:rPr lang="en-US" dirty="0" err="1" smtClean="0"/>
              <a:t>बाटली</a:t>
            </a:r>
            <a:r>
              <a:rPr lang="en-US" dirty="0" smtClean="0"/>
              <a:t> </a:t>
            </a:r>
            <a:r>
              <a:rPr lang="en-US" dirty="0" err="1" smtClean="0"/>
              <a:t>हलवा</a:t>
            </a:r>
            <a:r>
              <a:rPr lang="en-US" dirty="0" smtClean="0"/>
              <a:t>, त्यामुळे </a:t>
            </a:r>
            <a:r>
              <a:rPr lang="en-US" dirty="0" err="1" smtClean="0"/>
              <a:t>नमुन्यामध्ये</a:t>
            </a:r>
            <a:r>
              <a:rPr lang="en-US" dirty="0" smtClean="0"/>
              <a:t> आणि पट्‌टी (स्ट्रीप) </a:t>
            </a:r>
            <a:r>
              <a:rPr lang="en-US" dirty="0" err="1" smtClean="0"/>
              <a:t>मध्ये</a:t>
            </a:r>
            <a:r>
              <a:rPr lang="en-US" dirty="0" smtClean="0"/>
              <a:t> </a:t>
            </a:r>
            <a:r>
              <a:rPr lang="en-US" dirty="0" err="1" smtClean="0"/>
              <a:t>प्रतिक्रिया</a:t>
            </a:r>
            <a:r>
              <a:rPr lang="en-US" dirty="0" smtClean="0"/>
              <a:t> </a:t>
            </a:r>
            <a:r>
              <a:rPr lang="en-US" dirty="0" err="1" smtClean="0"/>
              <a:t>निर्माण</a:t>
            </a:r>
            <a:r>
              <a:rPr lang="en-US" dirty="0" smtClean="0"/>
              <a:t> </a:t>
            </a:r>
            <a:r>
              <a:rPr lang="en-US" dirty="0" err="1" smtClean="0"/>
              <a:t>होईल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18-48</a:t>
            </a:r>
            <a:r>
              <a:rPr lang="hi-IN" dirty="0" smtClean="0"/>
              <a:t> तास </a:t>
            </a:r>
            <a:r>
              <a:rPr lang="en-US" dirty="0" smtClean="0"/>
              <a:t>30-37</a:t>
            </a:r>
            <a:r>
              <a:rPr lang="hi-IN" dirty="0" smtClean="0"/>
              <a:t> डिग्री (अंश) सेल्सिअस तापमानात बंद खोलीमध्ये</a:t>
            </a:r>
            <a:r>
              <a:rPr lang="en-US" dirty="0" smtClean="0"/>
              <a:t> </a:t>
            </a:r>
            <a:r>
              <a:rPr lang="en-US" dirty="0" err="1" smtClean="0"/>
              <a:t>बाटली</a:t>
            </a:r>
            <a:r>
              <a:rPr lang="en-US" dirty="0" smtClean="0"/>
              <a:t> </a:t>
            </a:r>
            <a:r>
              <a:rPr lang="en-US" dirty="0" err="1" smtClean="0"/>
              <a:t>ठेवा</a:t>
            </a:r>
            <a:r>
              <a:rPr lang="en-US" dirty="0" smtClean="0"/>
              <a:t>.</a:t>
            </a:r>
          </a:p>
          <a:p>
            <a:endParaRPr lang="en-IN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निरीक्षण आणि निष्कर्ष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893584" cy="4248472"/>
          </a:xfrm>
        </p:spPr>
        <p:txBody>
          <a:bodyPr>
            <a:normAutofit/>
          </a:bodyPr>
          <a:lstStyle/>
          <a:p>
            <a:r>
              <a:rPr lang="hi-IN" dirty="0" smtClean="0"/>
              <a:t>जर पाण्याचा रंग काळा झाला तर पाणी पिण्यास अयोग्य आहे.</a:t>
            </a:r>
            <a:endParaRPr lang="en-US" dirty="0" smtClean="0"/>
          </a:p>
          <a:p>
            <a:r>
              <a:rPr lang="hi-IN" dirty="0" smtClean="0"/>
              <a:t>जर पाण्याचा रंग पिवळा झाला तर पाणी पिण्यायोग्य आहे.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IN" dirty="0" smtClean="0"/>
          </a:p>
          <a:p>
            <a:endParaRPr lang="en-IN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OER_Presentation</Template>
  <TotalTime>1903</TotalTime>
  <Words>208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OER Ppt</vt:lpstr>
      <vt:lpstr>पाणी परीक्षण  </vt:lpstr>
      <vt:lpstr>सादरीकरण (प्रेझेंटेशन) व्याप्ती </vt:lpstr>
      <vt:lpstr>उद्दिष्ट </vt:lpstr>
      <vt:lpstr>आवश्यक कौशल्ये</vt:lpstr>
      <vt:lpstr>उपयोगात आणलेले (वापरलेले) साहित्य  </vt:lpstr>
      <vt:lpstr>पायर्‍या</vt:lpstr>
      <vt:lpstr>निरीक्षण आणि निष्कर्ष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Glazing</dc:title>
  <dc:creator>Hannah</dc:creator>
  <cp:lastModifiedBy>Dell</cp:lastModifiedBy>
  <cp:revision>197</cp:revision>
  <dcterms:created xsi:type="dcterms:W3CDTF">2012-08-23T06:13:59Z</dcterms:created>
  <dcterms:modified xsi:type="dcterms:W3CDTF">2015-01-15T05:56:52Z</dcterms:modified>
</cp:coreProperties>
</file>