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385" r:id="rId2"/>
    <p:sldId id="386" r:id="rId3"/>
    <p:sldId id="424" r:id="rId4"/>
    <p:sldId id="425" r:id="rId5"/>
    <p:sldId id="426" r:id="rId6"/>
    <p:sldId id="427" r:id="rId7"/>
    <p:sldId id="42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2" autoAdjust="0"/>
    <p:restoredTop sz="92051" autoAdjust="0"/>
  </p:normalViewPr>
  <p:slideViewPr>
    <p:cSldViewPr>
      <p:cViewPr>
        <p:scale>
          <a:sx n="62" d="100"/>
          <a:sy n="62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49EBB-DA85-4D95-803F-8287BA2E4623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1D43B-2571-4753-802D-078679FDC5C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A6360-25CB-4A72-AC7A-EE6E55513C17}" type="datetimeFigureOut">
              <a:rPr lang="en-GB" smtClean="0"/>
              <a:pPr/>
              <a:t>08/12/2014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Water Testing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Presentation Scope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 this presentation you will learn:</a:t>
            </a:r>
          </a:p>
          <a:p>
            <a:pPr lvl="1"/>
            <a:r>
              <a:rPr lang="en-I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Water testing for drinking 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Aim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08920"/>
            <a:ext cx="8064896" cy="2404864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To perform water strip test to observe if it is drinkable or not</a:t>
            </a:r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Required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893584" cy="4248472"/>
          </a:xfrm>
        </p:spPr>
        <p:txBody>
          <a:bodyPr/>
          <a:lstStyle/>
          <a:p>
            <a:r>
              <a:rPr lang="en-IN" dirty="0" smtClean="0"/>
              <a:t>Collecting water sample</a:t>
            </a:r>
          </a:p>
          <a:p>
            <a:r>
              <a:rPr lang="en-IN" dirty="0" smtClean="0"/>
              <a:t>To understand and observe the change in the colour of water</a:t>
            </a:r>
          </a:p>
          <a:p>
            <a:r>
              <a:rPr lang="en-IN" dirty="0" smtClean="0"/>
              <a:t>Knowledge of bacteria present in water</a:t>
            </a:r>
          </a:p>
          <a:p>
            <a:pPr>
              <a:buNone/>
            </a:pPr>
            <a:r>
              <a:rPr lang="en-IN" dirty="0" smtClean="0"/>
              <a:t> </a:t>
            </a:r>
          </a:p>
          <a:p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Materials used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893584" cy="4248472"/>
          </a:xfrm>
        </p:spPr>
        <p:txBody>
          <a:bodyPr/>
          <a:lstStyle/>
          <a:p>
            <a:r>
              <a:rPr lang="en-IN" dirty="0" smtClean="0"/>
              <a:t>H2O strip test bottle </a:t>
            </a:r>
          </a:p>
          <a:p>
            <a:r>
              <a:rPr lang="en-IN" dirty="0" smtClean="0"/>
              <a:t>Water sample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Steps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893584" cy="4248472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Take 100 ml water sample in a sterilised bottle</a:t>
            </a:r>
          </a:p>
          <a:p>
            <a:r>
              <a:rPr lang="en-IN" dirty="0" smtClean="0"/>
              <a:t>Take sample up to the mark in water strip test bottle</a:t>
            </a:r>
          </a:p>
          <a:p>
            <a:r>
              <a:rPr lang="en-IN" dirty="0" smtClean="0"/>
              <a:t>Tightly close the bottle and shake slowly so that the reaction between the sample and strip starts</a:t>
            </a:r>
          </a:p>
          <a:p>
            <a:r>
              <a:rPr lang="en-IN" dirty="0" smtClean="0"/>
              <a:t>Keep the bottle for 18-48 hours at 30-37 degree centigrade  in a closed room </a:t>
            </a:r>
          </a:p>
          <a:p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Observation and 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893584" cy="4248472"/>
          </a:xfrm>
        </p:spPr>
        <p:txBody>
          <a:bodyPr>
            <a:normAutofit/>
          </a:bodyPr>
          <a:lstStyle/>
          <a:p>
            <a:r>
              <a:rPr lang="en-IN" dirty="0" smtClean="0"/>
              <a:t>If the water colour becomes black : The water is non-drinkable</a:t>
            </a:r>
          </a:p>
          <a:p>
            <a:r>
              <a:rPr lang="en-IN" dirty="0" smtClean="0"/>
              <a:t>If the water colour becomes yellow : The water is drinkable</a:t>
            </a:r>
          </a:p>
          <a:p>
            <a:endParaRPr lang="en-IN" dirty="0" smtClean="0"/>
          </a:p>
          <a:p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OER_Presentation</Template>
  <TotalTime>1890</TotalTime>
  <Words>186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OER Ppt</vt:lpstr>
      <vt:lpstr>Water Testing</vt:lpstr>
      <vt:lpstr>Presentation Scope</vt:lpstr>
      <vt:lpstr>Aim</vt:lpstr>
      <vt:lpstr>Required skills</vt:lpstr>
      <vt:lpstr>Materials used</vt:lpstr>
      <vt:lpstr>Steps</vt:lpstr>
      <vt:lpstr>Observation and Conclusion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Glazing</dc:title>
  <dc:creator>Hannah</dc:creator>
  <cp:lastModifiedBy>Mandar</cp:lastModifiedBy>
  <cp:revision>194</cp:revision>
  <dcterms:created xsi:type="dcterms:W3CDTF">2012-08-23T06:13:59Z</dcterms:created>
  <dcterms:modified xsi:type="dcterms:W3CDTF">2014-12-08T09:09:12Z</dcterms:modified>
</cp:coreProperties>
</file>