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diagrams/layout7.xml" ContentType="application/vnd.openxmlformats-officedocument.drawingml.diagramLayout+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9"/>
  </p:notesMasterIdLst>
  <p:sldIdLst>
    <p:sldId id="256" r:id="rId2"/>
    <p:sldId id="258" r:id="rId3"/>
    <p:sldId id="257"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986" autoAdjust="0"/>
  </p:normalViewPr>
  <p:slideViewPr>
    <p:cSldViewPr>
      <p:cViewPr varScale="1">
        <p:scale>
          <a:sx n="75" d="100"/>
          <a:sy n="75" d="100"/>
        </p:scale>
        <p:origin x="-10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630DF-A55F-45D8-9AA5-CF570CE6705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E1E9F3A2-2485-4975-B69B-38F2C1FD362C}">
      <dgm:prSet phldrT="[Text]"/>
      <dgm:spPr/>
      <dgm:t>
        <a:bodyPr/>
        <a:lstStyle/>
        <a:p>
          <a:r>
            <a:rPr lang="en-GB" dirty="0" smtClean="0"/>
            <a:t>Waste</a:t>
          </a:r>
        </a:p>
        <a:p>
          <a:r>
            <a:rPr lang="en-GB" dirty="0" smtClean="0"/>
            <a:t>problems</a:t>
          </a:r>
          <a:endParaRPr lang="en-GB" dirty="0"/>
        </a:p>
      </dgm:t>
    </dgm:pt>
    <dgm:pt modelId="{53388161-DFCC-4EF0-A441-4A1B3277B46A}" type="parTrans" cxnId="{21B7EBF3-7174-4412-8018-A82367A6A1D0}">
      <dgm:prSet/>
      <dgm:spPr/>
      <dgm:t>
        <a:bodyPr/>
        <a:lstStyle/>
        <a:p>
          <a:endParaRPr lang="en-GB"/>
        </a:p>
      </dgm:t>
    </dgm:pt>
    <dgm:pt modelId="{AF7A1E2B-32EB-42DB-9084-62A23B15FE6A}" type="sibTrans" cxnId="{21B7EBF3-7174-4412-8018-A82367A6A1D0}">
      <dgm:prSet/>
      <dgm:spPr/>
      <dgm:t>
        <a:bodyPr/>
        <a:lstStyle/>
        <a:p>
          <a:endParaRPr lang="en-GB"/>
        </a:p>
      </dgm:t>
    </dgm:pt>
    <dgm:pt modelId="{888B360E-D1A4-495D-877F-E4FE2B8DCC25}">
      <dgm:prSet phldrT="[Text]"/>
      <dgm:spPr/>
      <dgm:t>
        <a:bodyPr/>
        <a:lstStyle/>
        <a:p>
          <a:r>
            <a:rPr lang="en-GB" dirty="0" err="1" smtClean="0"/>
            <a:t>Vigyan</a:t>
          </a:r>
          <a:r>
            <a:rPr lang="en-GB" dirty="0" smtClean="0"/>
            <a:t> Ashram</a:t>
          </a:r>
          <a:endParaRPr lang="en-GB" dirty="0"/>
        </a:p>
      </dgm:t>
    </dgm:pt>
    <dgm:pt modelId="{289A8DEC-9F06-451C-8F13-2CEFE9D9E72D}" type="parTrans" cxnId="{1E7E7157-7A6C-40C3-9D3E-EE647BED69EB}">
      <dgm:prSet/>
      <dgm:spPr/>
      <dgm:t>
        <a:bodyPr/>
        <a:lstStyle/>
        <a:p>
          <a:endParaRPr lang="en-GB"/>
        </a:p>
      </dgm:t>
    </dgm:pt>
    <dgm:pt modelId="{4D2EE734-EDB8-4A56-9E54-F078F3987AF5}" type="sibTrans" cxnId="{1E7E7157-7A6C-40C3-9D3E-EE647BED69EB}">
      <dgm:prSet/>
      <dgm:spPr/>
      <dgm:t>
        <a:bodyPr/>
        <a:lstStyle/>
        <a:p>
          <a:endParaRPr lang="en-GB"/>
        </a:p>
      </dgm:t>
    </dgm:pt>
    <dgm:pt modelId="{D450A75B-094E-436A-AC25-B983127D0E87}">
      <dgm:prSet phldrT="[Text]"/>
      <dgm:spPr/>
      <dgm:t>
        <a:bodyPr/>
        <a:lstStyle/>
        <a:p>
          <a:r>
            <a:rPr lang="en-GB" dirty="0" err="1" smtClean="0"/>
            <a:t>Pabal</a:t>
          </a:r>
          <a:endParaRPr lang="en-GB" dirty="0"/>
        </a:p>
      </dgm:t>
    </dgm:pt>
    <dgm:pt modelId="{69091581-454D-4B02-9230-D732876A21AC}" type="parTrans" cxnId="{9BF2311C-2D47-4E4E-B141-4F1E9D6EE755}">
      <dgm:prSet/>
      <dgm:spPr/>
      <dgm:t>
        <a:bodyPr/>
        <a:lstStyle/>
        <a:p>
          <a:endParaRPr lang="en-GB"/>
        </a:p>
      </dgm:t>
    </dgm:pt>
    <dgm:pt modelId="{C785AD16-AF2D-49F5-9BBA-8629AB18A192}" type="sibTrans" cxnId="{9BF2311C-2D47-4E4E-B141-4F1E9D6EE755}">
      <dgm:prSet/>
      <dgm:spPr/>
      <dgm:t>
        <a:bodyPr/>
        <a:lstStyle/>
        <a:p>
          <a:endParaRPr lang="en-GB"/>
        </a:p>
      </dgm:t>
    </dgm:pt>
    <dgm:pt modelId="{F1F19A81-2451-4304-982E-AECD66C7948D}">
      <dgm:prSet phldrT="[Text]"/>
      <dgm:spPr/>
      <dgm:t>
        <a:bodyPr/>
        <a:lstStyle/>
        <a:p>
          <a:r>
            <a:rPr lang="en-GB" dirty="0" smtClean="0"/>
            <a:t>India</a:t>
          </a:r>
          <a:endParaRPr lang="en-GB" dirty="0"/>
        </a:p>
      </dgm:t>
    </dgm:pt>
    <dgm:pt modelId="{7ECB0DF2-812B-47F7-A4EC-8C00DAE098DC}" type="parTrans" cxnId="{47244934-5F2C-4FDD-9EAB-9DFA2FE67B9D}">
      <dgm:prSet/>
      <dgm:spPr/>
      <dgm:t>
        <a:bodyPr/>
        <a:lstStyle/>
        <a:p>
          <a:endParaRPr lang="en-GB"/>
        </a:p>
      </dgm:t>
    </dgm:pt>
    <dgm:pt modelId="{0AD765E1-AB09-4ABB-854A-65AB1018C78A}" type="sibTrans" cxnId="{47244934-5F2C-4FDD-9EAB-9DFA2FE67B9D}">
      <dgm:prSet/>
      <dgm:spPr/>
      <dgm:t>
        <a:bodyPr/>
        <a:lstStyle/>
        <a:p>
          <a:endParaRPr lang="en-GB"/>
        </a:p>
      </dgm:t>
    </dgm:pt>
    <dgm:pt modelId="{58B01147-E57C-45EE-AFD8-FAC8F8E5025D}">
      <dgm:prSet phldrT="[Text]"/>
      <dgm:spPr/>
      <dgm:t>
        <a:bodyPr/>
        <a:lstStyle/>
        <a:p>
          <a:r>
            <a:rPr lang="en-GB" dirty="0" smtClean="0"/>
            <a:t>The world</a:t>
          </a:r>
          <a:endParaRPr lang="en-GB" dirty="0"/>
        </a:p>
      </dgm:t>
    </dgm:pt>
    <dgm:pt modelId="{069AFAB1-4A1A-4F57-A740-DDE82D8B296E}" type="parTrans" cxnId="{76D3FA04-165B-44C7-AD5F-91B26E720A34}">
      <dgm:prSet/>
      <dgm:spPr/>
      <dgm:t>
        <a:bodyPr/>
        <a:lstStyle/>
        <a:p>
          <a:endParaRPr lang="en-GB"/>
        </a:p>
      </dgm:t>
    </dgm:pt>
    <dgm:pt modelId="{1DF2A8A8-E6D6-473B-801B-0D69596A803F}" type="sibTrans" cxnId="{76D3FA04-165B-44C7-AD5F-91B26E720A34}">
      <dgm:prSet/>
      <dgm:spPr/>
      <dgm:t>
        <a:bodyPr/>
        <a:lstStyle/>
        <a:p>
          <a:endParaRPr lang="en-GB"/>
        </a:p>
      </dgm:t>
    </dgm:pt>
    <dgm:pt modelId="{91F77462-CECE-4433-B208-2896ADEF0EDC}" type="pres">
      <dgm:prSet presAssocID="{ADD630DF-A55F-45D8-9AA5-CF570CE6705A}" presName="Name0" presStyleCnt="0">
        <dgm:presLayoutVars>
          <dgm:chMax val="1"/>
          <dgm:dir/>
          <dgm:animLvl val="ctr"/>
          <dgm:resizeHandles val="exact"/>
        </dgm:presLayoutVars>
      </dgm:prSet>
      <dgm:spPr/>
      <dgm:t>
        <a:bodyPr/>
        <a:lstStyle/>
        <a:p>
          <a:endParaRPr lang="en-GB"/>
        </a:p>
      </dgm:t>
    </dgm:pt>
    <dgm:pt modelId="{DE95472A-93F0-4768-ADA9-7A2679EB45D6}" type="pres">
      <dgm:prSet presAssocID="{E1E9F3A2-2485-4975-B69B-38F2C1FD362C}" presName="centerShape" presStyleLbl="node0" presStyleIdx="0" presStyleCnt="1" custScaleX="132878" custScaleY="131676"/>
      <dgm:spPr/>
      <dgm:t>
        <a:bodyPr/>
        <a:lstStyle/>
        <a:p>
          <a:endParaRPr lang="en-GB"/>
        </a:p>
      </dgm:t>
    </dgm:pt>
    <dgm:pt modelId="{52F37826-C221-42F4-8F3E-5C0CAF4AB219}" type="pres">
      <dgm:prSet presAssocID="{289A8DEC-9F06-451C-8F13-2CEFE9D9E72D}" presName="parTrans" presStyleLbl="sibTrans2D1" presStyleIdx="0" presStyleCnt="4"/>
      <dgm:spPr/>
      <dgm:t>
        <a:bodyPr/>
        <a:lstStyle/>
        <a:p>
          <a:endParaRPr lang="en-GB"/>
        </a:p>
      </dgm:t>
    </dgm:pt>
    <dgm:pt modelId="{1065EC96-A127-40F8-8B6D-CB36AFD8B97F}" type="pres">
      <dgm:prSet presAssocID="{289A8DEC-9F06-451C-8F13-2CEFE9D9E72D}" presName="connectorText" presStyleLbl="sibTrans2D1" presStyleIdx="0" presStyleCnt="4"/>
      <dgm:spPr/>
      <dgm:t>
        <a:bodyPr/>
        <a:lstStyle/>
        <a:p>
          <a:endParaRPr lang="en-GB"/>
        </a:p>
      </dgm:t>
    </dgm:pt>
    <dgm:pt modelId="{0D7443D1-98CC-4219-9FF8-9B600491C433}" type="pres">
      <dgm:prSet presAssocID="{888B360E-D1A4-495D-877F-E4FE2B8DCC25}" presName="node" presStyleLbl="node1" presStyleIdx="0" presStyleCnt="4" custRadScaleRad="130235" custRadScaleInc="199157">
        <dgm:presLayoutVars>
          <dgm:bulletEnabled val="1"/>
        </dgm:presLayoutVars>
      </dgm:prSet>
      <dgm:spPr/>
      <dgm:t>
        <a:bodyPr/>
        <a:lstStyle/>
        <a:p>
          <a:endParaRPr lang="en-GB"/>
        </a:p>
      </dgm:t>
    </dgm:pt>
    <dgm:pt modelId="{4E15F10E-643E-4B34-A721-C48824F60DF1}" type="pres">
      <dgm:prSet presAssocID="{69091581-454D-4B02-9230-D732876A21AC}" presName="parTrans" presStyleLbl="sibTrans2D1" presStyleIdx="1" presStyleCnt="4"/>
      <dgm:spPr/>
      <dgm:t>
        <a:bodyPr/>
        <a:lstStyle/>
        <a:p>
          <a:endParaRPr lang="en-GB"/>
        </a:p>
      </dgm:t>
    </dgm:pt>
    <dgm:pt modelId="{EF796D92-0D8C-4038-9D59-63B094FB41E4}" type="pres">
      <dgm:prSet presAssocID="{69091581-454D-4B02-9230-D732876A21AC}" presName="connectorText" presStyleLbl="sibTrans2D1" presStyleIdx="1" presStyleCnt="4"/>
      <dgm:spPr/>
      <dgm:t>
        <a:bodyPr/>
        <a:lstStyle/>
        <a:p>
          <a:endParaRPr lang="en-GB"/>
        </a:p>
      </dgm:t>
    </dgm:pt>
    <dgm:pt modelId="{20361DE2-4788-4175-BA1A-A8F2B0F4167D}" type="pres">
      <dgm:prSet presAssocID="{D450A75B-094E-436A-AC25-B983127D0E87}" presName="node" presStyleLbl="node1" presStyleIdx="1" presStyleCnt="4" custRadScaleRad="111636" custRadScaleInc="125814">
        <dgm:presLayoutVars>
          <dgm:bulletEnabled val="1"/>
        </dgm:presLayoutVars>
      </dgm:prSet>
      <dgm:spPr/>
      <dgm:t>
        <a:bodyPr/>
        <a:lstStyle/>
        <a:p>
          <a:endParaRPr lang="en-GB"/>
        </a:p>
      </dgm:t>
    </dgm:pt>
    <dgm:pt modelId="{AA8D55DB-ACBF-490C-8EF5-7D941BFD87F9}" type="pres">
      <dgm:prSet presAssocID="{7ECB0DF2-812B-47F7-A4EC-8C00DAE098DC}" presName="parTrans" presStyleLbl="sibTrans2D1" presStyleIdx="2" presStyleCnt="4"/>
      <dgm:spPr/>
      <dgm:t>
        <a:bodyPr/>
        <a:lstStyle/>
        <a:p>
          <a:endParaRPr lang="en-GB"/>
        </a:p>
      </dgm:t>
    </dgm:pt>
    <dgm:pt modelId="{60762723-7482-4FF0-B855-5E27B26D0C84}" type="pres">
      <dgm:prSet presAssocID="{7ECB0DF2-812B-47F7-A4EC-8C00DAE098DC}" presName="connectorText" presStyleLbl="sibTrans2D1" presStyleIdx="2" presStyleCnt="4"/>
      <dgm:spPr/>
      <dgm:t>
        <a:bodyPr/>
        <a:lstStyle/>
        <a:p>
          <a:endParaRPr lang="en-GB"/>
        </a:p>
      </dgm:t>
    </dgm:pt>
    <dgm:pt modelId="{006F305B-382D-4AB0-9FB4-2B1B9A8E383C}" type="pres">
      <dgm:prSet presAssocID="{F1F19A81-2451-4304-982E-AECD66C7948D}" presName="node" presStyleLbl="node1" presStyleIdx="2" presStyleCnt="4" custRadScaleRad="116117" custRadScaleInc="81341">
        <dgm:presLayoutVars>
          <dgm:bulletEnabled val="1"/>
        </dgm:presLayoutVars>
      </dgm:prSet>
      <dgm:spPr/>
      <dgm:t>
        <a:bodyPr/>
        <a:lstStyle/>
        <a:p>
          <a:endParaRPr lang="en-GB"/>
        </a:p>
      </dgm:t>
    </dgm:pt>
    <dgm:pt modelId="{B5364968-E4B2-4F08-821B-D4E0F62FC8F5}" type="pres">
      <dgm:prSet presAssocID="{069AFAB1-4A1A-4F57-A740-DDE82D8B296E}" presName="parTrans" presStyleLbl="sibTrans2D1" presStyleIdx="3" presStyleCnt="4"/>
      <dgm:spPr/>
      <dgm:t>
        <a:bodyPr/>
        <a:lstStyle/>
        <a:p>
          <a:endParaRPr lang="en-GB"/>
        </a:p>
      </dgm:t>
    </dgm:pt>
    <dgm:pt modelId="{C407DA81-31A8-4310-B199-B04D7F4A1A60}" type="pres">
      <dgm:prSet presAssocID="{069AFAB1-4A1A-4F57-A740-DDE82D8B296E}" presName="connectorText" presStyleLbl="sibTrans2D1" presStyleIdx="3" presStyleCnt="4"/>
      <dgm:spPr/>
      <dgm:t>
        <a:bodyPr/>
        <a:lstStyle/>
        <a:p>
          <a:endParaRPr lang="en-GB"/>
        </a:p>
      </dgm:t>
    </dgm:pt>
    <dgm:pt modelId="{F354E96E-5315-4D66-AD3E-0680EB3F34C7}" type="pres">
      <dgm:prSet presAssocID="{58B01147-E57C-45EE-AFD8-FAC8F8E5025D}" presName="node" presStyleLbl="node1" presStyleIdx="3" presStyleCnt="4" custRadScaleRad="120648" custRadScaleInc="910">
        <dgm:presLayoutVars>
          <dgm:bulletEnabled val="1"/>
        </dgm:presLayoutVars>
      </dgm:prSet>
      <dgm:spPr/>
      <dgm:t>
        <a:bodyPr/>
        <a:lstStyle/>
        <a:p>
          <a:endParaRPr lang="en-GB"/>
        </a:p>
      </dgm:t>
    </dgm:pt>
  </dgm:ptLst>
  <dgm:cxnLst>
    <dgm:cxn modelId="{AB152AEE-F07D-4409-A384-B507E58EB1C7}" type="presOf" srcId="{69091581-454D-4B02-9230-D732876A21AC}" destId="{4E15F10E-643E-4B34-A721-C48824F60DF1}" srcOrd="0" destOrd="0" presId="urn:microsoft.com/office/officeart/2005/8/layout/radial5"/>
    <dgm:cxn modelId="{32D3E12D-BBF8-482B-AE2B-85559F588010}" type="presOf" srcId="{58B01147-E57C-45EE-AFD8-FAC8F8E5025D}" destId="{F354E96E-5315-4D66-AD3E-0680EB3F34C7}" srcOrd="0" destOrd="0" presId="urn:microsoft.com/office/officeart/2005/8/layout/radial5"/>
    <dgm:cxn modelId="{4A89192C-5E22-43CE-8355-B7890E15BC76}" type="presOf" srcId="{069AFAB1-4A1A-4F57-A740-DDE82D8B296E}" destId="{B5364968-E4B2-4F08-821B-D4E0F62FC8F5}" srcOrd="0" destOrd="0" presId="urn:microsoft.com/office/officeart/2005/8/layout/radial5"/>
    <dgm:cxn modelId="{F635340B-7C41-422C-9802-89A3091BF8A0}" type="presOf" srcId="{888B360E-D1A4-495D-877F-E4FE2B8DCC25}" destId="{0D7443D1-98CC-4219-9FF8-9B600491C433}" srcOrd="0" destOrd="0" presId="urn:microsoft.com/office/officeart/2005/8/layout/radial5"/>
    <dgm:cxn modelId="{5F7C5555-41AD-4D26-9591-FC5AD4918080}" type="presOf" srcId="{7ECB0DF2-812B-47F7-A4EC-8C00DAE098DC}" destId="{60762723-7482-4FF0-B855-5E27B26D0C84}" srcOrd="1" destOrd="0" presId="urn:microsoft.com/office/officeart/2005/8/layout/radial5"/>
    <dgm:cxn modelId="{9BF2311C-2D47-4E4E-B141-4F1E9D6EE755}" srcId="{E1E9F3A2-2485-4975-B69B-38F2C1FD362C}" destId="{D450A75B-094E-436A-AC25-B983127D0E87}" srcOrd="1" destOrd="0" parTransId="{69091581-454D-4B02-9230-D732876A21AC}" sibTransId="{C785AD16-AF2D-49F5-9BBA-8629AB18A192}"/>
    <dgm:cxn modelId="{8F484D82-B764-4064-B31A-2EE85382ADBF}" type="presOf" srcId="{289A8DEC-9F06-451C-8F13-2CEFE9D9E72D}" destId="{1065EC96-A127-40F8-8B6D-CB36AFD8B97F}" srcOrd="1" destOrd="0" presId="urn:microsoft.com/office/officeart/2005/8/layout/radial5"/>
    <dgm:cxn modelId="{95E46EDB-8669-40BA-A169-75E8342156C6}" type="presOf" srcId="{289A8DEC-9F06-451C-8F13-2CEFE9D9E72D}" destId="{52F37826-C221-42F4-8F3E-5C0CAF4AB219}" srcOrd="0" destOrd="0" presId="urn:microsoft.com/office/officeart/2005/8/layout/radial5"/>
    <dgm:cxn modelId="{21B7EBF3-7174-4412-8018-A82367A6A1D0}" srcId="{ADD630DF-A55F-45D8-9AA5-CF570CE6705A}" destId="{E1E9F3A2-2485-4975-B69B-38F2C1FD362C}" srcOrd="0" destOrd="0" parTransId="{53388161-DFCC-4EF0-A441-4A1B3277B46A}" sibTransId="{AF7A1E2B-32EB-42DB-9084-62A23B15FE6A}"/>
    <dgm:cxn modelId="{B959735D-E688-4A1A-AE17-2523445BDC26}" type="presOf" srcId="{E1E9F3A2-2485-4975-B69B-38F2C1FD362C}" destId="{DE95472A-93F0-4768-ADA9-7A2679EB45D6}" srcOrd="0" destOrd="0" presId="urn:microsoft.com/office/officeart/2005/8/layout/radial5"/>
    <dgm:cxn modelId="{9DD6F7D2-52ED-44D1-800E-A288363557C5}" type="presOf" srcId="{7ECB0DF2-812B-47F7-A4EC-8C00DAE098DC}" destId="{AA8D55DB-ACBF-490C-8EF5-7D941BFD87F9}" srcOrd="0" destOrd="0" presId="urn:microsoft.com/office/officeart/2005/8/layout/radial5"/>
    <dgm:cxn modelId="{47244934-5F2C-4FDD-9EAB-9DFA2FE67B9D}" srcId="{E1E9F3A2-2485-4975-B69B-38F2C1FD362C}" destId="{F1F19A81-2451-4304-982E-AECD66C7948D}" srcOrd="2" destOrd="0" parTransId="{7ECB0DF2-812B-47F7-A4EC-8C00DAE098DC}" sibTransId="{0AD765E1-AB09-4ABB-854A-65AB1018C78A}"/>
    <dgm:cxn modelId="{3D11E700-A3A7-4613-AA24-10453C509198}" type="presOf" srcId="{69091581-454D-4B02-9230-D732876A21AC}" destId="{EF796D92-0D8C-4038-9D59-63B094FB41E4}" srcOrd="1" destOrd="0" presId="urn:microsoft.com/office/officeart/2005/8/layout/radial5"/>
    <dgm:cxn modelId="{51D39BBC-D21C-4F65-AB16-06BFB59187A2}" type="presOf" srcId="{D450A75B-094E-436A-AC25-B983127D0E87}" destId="{20361DE2-4788-4175-BA1A-A8F2B0F4167D}" srcOrd="0" destOrd="0" presId="urn:microsoft.com/office/officeart/2005/8/layout/radial5"/>
    <dgm:cxn modelId="{1E7E7157-7A6C-40C3-9D3E-EE647BED69EB}" srcId="{E1E9F3A2-2485-4975-B69B-38F2C1FD362C}" destId="{888B360E-D1A4-495D-877F-E4FE2B8DCC25}" srcOrd="0" destOrd="0" parTransId="{289A8DEC-9F06-451C-8F13-2CEFE9D9E72D}" sibTransId="{4D2EE734-EDB8-4A56-9E54-F078F3987AF5}"/>
    <dgm:cxn modelId="{76D3FA04-165B-44C7-AD5F-91B26E720A34}" srcId="{E1E9F3A2-2485-4975-B69B-38F2C1FD362C}" destId="{58B01147-E57C-45EE-AFD8-FAC8F8E5025D}" srcOrd="3" destOrd="0" parTransId="{069AFAB1-4A1A-4F57-A740-DDE82D8B296E}" sibTransId="{1DF2A8A8-E6D6-473B-801B-0D69596A803F}"/>
    <dgm:cxn modelId="{5A9F5505-C445-4856-93A8-2B4B19737D5D}" type="presOf" srcId="{069AFAB1-4A1A-4F57-A740-DDE82D8B296E}" destId="{C407DA81-31A8-4310-B199-B04D7F4A1A60}" srcOrd="1" destOrd="0" presId="urn:microsoft.com/office/officeart/2005/8/layout/radial5"/>
    <dgm:cxn modelId="{EE5A1D38-6456-4A3E-B591-09210379F203}" type="presOf" srcId="{F1F19A81-2451-4304-982E-AECD66C7948D}" destId="{006F305B-382D-4AB0-9FB4-2B1B9A8E383C}" srcOrd="0" destOrd="0" presId="urn:microsoft.com/office/officeart/2005/8/layout/radial5"/>
    <dgm:cxn modelId="{EE4F2E06-528A-433F-B33F-2968785C1382}" type="presOf" srcId="{ADD630DF-A55F-45D8-9AA5-CF570CE6705A}" destId="{91F77462-CECE-4433-B208-2896ADEF0EDC}" srcOrd="0" destOrd="0" presId="urn:microsoft.com/office/officeart/2005/8/layout/radial5"/>
    <dgm:cxn modelId="{A8C6DEB7-ACEF-4B88-9538-49A04E6BE6BF}" type="presParOf" srcId="{91F77462-CECE-4433-B208-2896ADEF0EDC}" destId="{DE95472A-93F0-4768-ADA9-7A2679EB45D6}" srcOrd="0" destOrd="0" presId="urn:microsoft.com/office/officeart/2005/8/layout/radial5"/>
    <dgm:cxn modelId="{00AA3DFF-200B-4679-B579-1EA908CAAF1D}" type="presParOf" srcId="{91F77462-CECE-4433-B208-2896ADEF0EDC}" destId="{52F37826-C221-42F4-8F3E-5C0CAF4AB219}" srcOrd="1" destOrd="0" presId="urn:microsoft.com/office/officeart/2005/8/layout/radial5"/>
    <dgm:cxn modelId="{A6902552-5B0D-4BE1-B668-CFA478C44B36}" type="presParOf" srcId="{52F37826-C221-42F4-8F3E-5C0CAF4AB219}" destId="{1065EC96-A127-40F8-8B6D-CB36AFD8B97F}" srcOrd="0" destOrd="0" presId="urn:microsoft.com/office/officeart/2005/8/layout/radial5"/>
    <dgm:cxn modelId="{82634DFA-A124-420D-BCB2-0A6A82026529}" type="presParOf" srcId="{91F77462-CECE-4433-B208-2896ADEF0EDC}" destId="{0D7443D1-98CC-4219-9FF8-9B600491C433}" srcOrd="2" destOrd="0" presId="urn:microsoft.com/office/officeart/2005/8/layout/radial5"/>
    <dgm:cxn modelId="{FDECABF6-1538-4680-A9C4-2AC4CD92A5AE}" type="presParOf" srcId="{91F77462-CECE-4433-B208-2896ADEF0EDC}" destId="{4E15F10E-643E-4B34-A721-C48824F60DF1}" srcOrd="3" destOrd="0" presId="urn:microsoft.com/office/officeart/2005/8/layout/radial5"/>
    <dgm:cxn modelId="{54674D5A-8B69-4684-9A63-5EB2AB2D67D4}" type="presParOf" srcId="{4E15F10E-643E-4B34-A721-C48824F60DF1}" destId="{EF796D92-0D8C-4038-9D59-63B094FB41E4}" srcOrd="0" destOrd="0" presId="urn:microsoft.com/office/officeart/2005/8/layout/radial5"/>
    <dgm:cxn modelId="{ACD0BC4F-82AE-4810-BC35-064290AF33C5}" type="presParOf" srcId="{91F77462-CECE-4433-B208-2896ADEF0EDC}" destId="{20361DE2-4788-4175-BA1A-A8F2B0F4167D}" srcOrd="4" destOrd="0" presId="urn:microsoft.com/office/officeart/2005/8/layout/radial5"/>
    <dgm:cxn modelId="{15D3E1F9-6EA3-4830-B3B6-ED224CA521BC}" type="presParOf" srcId="{91F77462-CECE-4433-B208-2896ADEF0EDC}" destId="{AA8D55DB-ACBF-490C-8EF5-7D941BFD87F9}" srcOrd="5" destOrd="0" presId="urn:microsoft.com/office/officeart/2005/8/layout/radial5"/>
    <dgm:cxn modelId="{F003EA26-8C94-43CB-951E-6F5F94F65576}" type="presParOf" srcId="{AA8D55DB-ACBF-490C-8EF5-7D941BFD87F9}" destId="{60762723-7482-4FF0-B855-5E27B26D0C84}" srcOrd="0" destOrd="0" presId="urn:microsoft.com/office/officeart/2005/8/layout/radial5"/>
    <dgm:cxn modelId="{B99A88EB-8948-434E-8B21-C5A5E0B4C981}" type="presParOf" srcId="{91F77462-CECE-4433-B208-2896ADEF0EDC}" destId="{006F305B-382D-4AB0-9FB4-2B1B9A8E383C}" srcOrd="6" destOrd="0" presId="urn:microsoft.com/office/officeart/2005/8/layout/radial5"/>
    <dgm:cxn modelId="{E3372389-ED6C-4A27-95C9-7796DEA6756F}" type="presParOf" srcId="{91F77462-CECE-4433-B208-2896ADEF0EDC}" destId="{B5364968-E4B2-4F08-821B-D4E0F62FC8F5}" srcOrd="7" destOrd="0" presId="urn:microsoft.com/office/officeart/2005/8/layout/radial5"/>
    <dgm:cxn modelId="{A779206F-8F32-41ED-B1A5-39D28351BE8B}" type="presParOf" srcId="{B5364968-E4B2-4F08-821B-D4E0F62FC8F5}" destId="{C407DA81-31A8-4310-B199-B04D7F4A1A60}" srcOrd="0" destOrd="0" presId="urn:microsoft.com/office/officeart/2005/8/layout/radial5"/>
    <dgm:cxn modelId="{FC3A9728-CFEC-4954-97FE-4D8ADC991F27}" type="presParOf" srcId="{91F77462-CECE-4433-B208-2896ADEF0EDC}" destId="{F354E96E-5315-4D66-AD3E-0680EB3F34C7}" srcOrd="8" destOrd="0" presId="urn:microsoft.com/office/officeart/2005/8/layout/radial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DAA6F-6771-4AFF-B547-BF14178764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0D50776A-B4A5-4355-A412-F813D33F59B1}">
      <dgm:prSet phldrT="[Text]" custT="1"/>
      <dgm:spPr/>
      <dgm:t>
        <a:bodyPr/>
        <a:lstStyle/>
        <a:p>
          <a:r>
            <a:rPr lang="en-GB" sz="2800" dirty="0" smtClean="0"/>
            <a:t>1</a:t>
          </a:r>
          <a:endParaRPr lang="en-GB" sz="2800" dirty="0"/>
        </a:p>
      </dgm:t>
    </dgm:pt>
    <dgm:pt modelId="{E7136380-CF9F-42CF-A947-9876F424B441}" type="parTrans" cxnId="{B3D3FEE2-D129-4D33-90CE-7CBFEA919C16}">
      <dgm:prSet/>
      <dgm:spPr/>
      <dgm:t>
        <a:bodyPr/>
        <a:lstStyle/>
        <a:p>
          <a:endParaRPr lang="en-GB"/>
        </a:p>
      </dgm:t>
    </dgm:pt>
    <dgm:pt modelId="{43F571E1-5521-4CCB-BAE8-B7AD1CDAC7D1}" type="sibTrans" cxnId="{B3D3FEE2-D129-4D33-90CE-7CBFEA919C16}">
      <dgm:prSet/>
      <dgm:spPr/>
      <dgm:t>
        <a:bodyPr/>
        <a:lstStyle/>
        <a:p>
          <a:endParaRPr lang="en-GB"/>
        </a:p>
      </dgm:t>
    </dgm:pt>
    <dgm:pt modelId="{65F8D123-DA99-432F-9E38-579671432FFD}">
      <dgm:prSet phldrT="[Text]"/>
      <dgm:spPr/>
      <dgm:t>
        <a:bodyPr/>
        <a:lstStyle/>
        <a:p>
          <a:r>
            <a:rPr lang="en-GB" dirty="0" smtClean="0"/>
            <a:t>Learning new concepts and skills    </a:t>
          </a:r>
          <a:r>
            <a:rPr lang="en-GB" dirty="0" err="1" smtClean="0"/>
            <a:t>नवीन</a:t>
          </a:r>
          <a:r>
            <a:rPr lang="en-GB" dirty="0" smtClean="0"/>
            <a:t> </a:t>
          </a:r>
          <a:r>
            <a:rPr lang="en-GB" dirty="0" err="1" smtClean="0"/>
            <a:t>संकल्पना</a:t>
          </a:r>
          <a:r>
            <a:rPr lang="en-GB" dirty="0" smtClean="0"/>
            <a:t> व </a:t>
          </a:r>
          <a:r>
            <a:rPr lang="en-GB" dirty="0" err="1" smtClean="0"/>
            <a:t>तंत्रे</a:t>
          </a:r>
          <a:r>
            <a:rPr lang="en-GB" dirty="0" smtClean="0"/>
            <a:t> </a:t>
          </a:r>
          <a:r>
            <a:rPr lang="en-GB" dirty="0" err="1" smtClean="0"/>
            <a:t>शिकणे</a:t>
          </a:r>
          <a:endParaRPr lang="en-GB" dirty="0"/>
        </a:p>
      </dgm:t>
    </dgm:pt>
    <dgm:pt modelId="{5322A9FE-EB66-4CC3-9D61-6CAE30E438B3}" type="parTrans" cxnId="{8487FDDC-7D4B-4293-8B30-BE8D0B43B5AA}">
      <dgm:prSet/>
      <dgm:spPr/>
      <dgm:t>
        <a:bodyPr/>
        <a:lstStyle/>
        <a:p>
          <a:endParaRPr lang="en-GB"/>
        </a:p>
      </dgm:t>
    </dgm:pt>
    <dgm:pt modelId="{34E90103-E505-4903-99AE-50859D3867D4}" type="sibTrans" cxnId="{8487FDDC-7D4B-4293-8B30-BE8D0B43B5AA}">
      <dgm:prSet/>
      <dgm:spPr/>
      <dgm:t>
        <a:bodyPr/>
        <a:lstStyle/>
        <a:p>
          <a:endParaRPr lang="en-GB"/>
        </a:p>
      </dgm:t>
    </dgm:pt>
    <dgm:pt modelId="{4334815E-717E-4E84-81A3-490DB1DEB5B9}">
      <dgm:prSet phldrT="[Text]" custT="1"/>
      <dgm:spPr/>
      <dgm:t>
        <a:bodyPr/>
        <a:lstStyle/>
        <a:p>
          <a:r>
            <a:rPr lang="en-GB" sz="2800" dirty="0" smtClean="0"/>
            <a:t>2</a:t>
          </a:r>
          <a:endParaRPr lang="en-GB" sz="2800" dirty="0"/>
        </a:p>
      </dgm:t>
    </dgm:pt>
    <dgm:pt modelId="{DA770AA3-2404-4A81-B39F-3E85D8E45565}" type="parTrans" cxnId="{37E737FB-E1AB-4FFF-B508-E1164CD628EB}">
      <dgm:prSet/>
      <dgm:spPr/>
      <dgm:t>
        <a:bodyPr/>
        <a:lstStyle/>
        <a:p>
          <a:endParaRPr lang="en-GB"/>
        </a:p>
      </dgm:t>
    </dgm:pt>
    <dgm:pt modelId="{9259049C-5FE6-4201-9A7A-DCCB2B482B38}" type="sibTrans" cxnId="{37E737FB-E1AB-4FFF-B508-E1164CD628EB}">
      <dgm:prSet/>
      <dgm:spPr/>
      <dgm:t>
        <a:bodyPr/>
        <a:lstStyle/>
        <a:p>
          <a:endParaRPr lang="en-GB"/>
        </a:p>
      </dgm:t>
    </dgm:pt>
    <dgm:pt modelId="{DAD11BFE-5085-4931-91E4-0CED10F84EAF}">
      <dgm:prSet phldrT="[Text]"/>
      <dgm:spPr/>
      <dgm:t>
        <a:bodyPr/>
        <a:lstStyle/>
        <a:p>
          <a:r>
            <a:rPr lang="en-GB" dirty="0" smtClean="0"/>
            <a:t>Designing your project		</a:t>
          </a:r>
          <a:r>
            <a:rPr lang="en-GB" dirty="0" err="1" smtClean="0"/>
            <a:t>प्रोजेक्टचे</a:t>
          </a:r>
          <a:r>
            <a:rPr lang="en-GB" dirty="0" smtClean="0"/>
            <a:t> </a:t>
          </a:r>
          <a:r>
            <a:rPr lang="en-GB" dirty="0" err="1" smtClean="0"/>
            <a:t>स्वरूप</a:t>
          </a:r>
          <a:r>
            <a:rPr lang="en-GB" dirty="0" smtClean="0"/>
            <a:t>	</a:t>
          </a:r>
          <a:endParaRPr lang="en-GB" dirty="0"/>
        </a:p>
      </dgm:t>
    </dgm:pt>
    <dgm:pt modelId="{75956329-F67F-4440-968E-545C386BAF7C}" type="parTrans" cxnId="{29F6258C-9F02-4CCC-A8E0-370DEB412AF9}">
      <dgm:prSet/>
      <dgm:spPr/>
      <dgm:t>
        <a:bodyPr/>
        <a:lstStyle/>
        <a:p>
          <a:endParaRPr lang="en-GB"/>
        </a:p>
      </dgm:t>
    </dgm:pt>
    <dgm:pt modelId="{B1FCF2D8-DED4-4E4D-B202-574D810904A1}" type="sibTrans" cxnId="{29F6258C-9F02-4CCC-A8E0-370DEB412AF9}">
      <dgm:prSet/>
      <dgm:spPr/>
      <dgm:t>
        <a:bodyPr/>
        <a:lstStyle/>
        <a:p>
          <a:endParaRPr lang="en-GB"/>
        </a:p>
      </dgm:t>
    </dgm:pt>
    <dgm:pt modelId="{C6D5E157-8CA6-462C-A3A0-1B9E34FF9746}">
      <dgm:prSet phldrT="[Text]" custT="1"/>
      <dgm:spPr/>
      <dgm:t>
        <a:bodyPr/>
        <a:lstStyle/>
        <a:p>
          <a:r>
            <a:rPr lang="en-GB" sz="2800" dirty="0" smtClean="0"/>
            <a:t>3</a:t>
          </a:r>
          <a:endParaRPr lang="en-GB" sz="2800" dirty="0"/>
        </a:p>
      </dgm:t>
    </dgm:pt>
    <dgm:pt modelId="{1084E068-FE4A-4F55-9CED-C09F893C80DC}" type="parTrans" cxnId="{48340565-331D-40E1-92FE-5DDEE59C83F0}">
      <dgm:prSet/>
      <dgm:spPr/>
      <dgm:t>
        <a:bodyPr/>
        <a:lstStyle/>
        <a:p>
          <a:endParaRPr lang="en-GB"/>
        </a:p>
      </dgm:t>
    </dgm:pt>
    <dgm:pt modelId="{B09904DD-47CA-45ED-B2B6-126C51CA613D}" type="sibTrans" cxnId="{48340565-331D-40E1-92FE-5DDEE59C83F0}">
      <dgm:prSet/>
      <dgm:spPr/>
      <dgm:t>
        <a:bodyPr/>
        <a:lstStyle/>
        <a:p>
          <a:endParaRPr lang="en-GB"/>
        </a:p>
      </dgm:t>
    </dgm:pt>
    <dgm:pt modelId="{DB13D470-E279-4181-87F1-E6622A454529}">
      <dgm:prSet phldrT="[Text]"/>
      <dgm:spPr/>
      <dgm:t>
        <a:bodyPr/>
        <a:lstStyle/>
        <a:p>
          <a:r>
            <a:rPr lang="en-GB" dirty="0" smtClean="0"/>
            <a:t>Doing your project	</a:t>
          </a:r>
          <a:r>
            <a:rPr lang="en-GB" dirty="0" err="1" smtClean="0"/>
            <a:t>प्रत्यक्ष</a:t>
          </a:r>
          <a:r>
            <a:rPr lang="en-GB" dirty="0" smtClean="0"/>
            <a:t> </a:t>
          </a:r>
          <a:r>
            <a:rPr lang="en-GB" dirty="0" err="1" smtClean="0"/>
            <a:t>प्रोजेक्ट</a:t>
          </a:r>
          <a:r>
            <a:rPr lang="en-GB" dirty="0" smtClean="0"/>
            <a:t> </a:t>
          </a:r>
          <a:r>
            <a:rPr lang="en-GB" dirty="0" err="1" smtClean="0"/>
            <a:t>चे</a:t>
          </a:r>
          <a:r>
            <a:rPr lang="en-GB" dirty="0" smtClean="0"/>
            <a:t> </a:t>
          </a:r>
          <a:r>
            <a:rPr lang="en-GB" dirty="0" err="1" smtClean="0"/>
            <a:t>काम</a:t>
          </a:r>
          <a:r>
            <a:rPr lang="en-GB" dirty="0" smtClean="0"/>
            <a:t> </a:t>
          </a:r>
          <a:r>
            <a:rPr lang="en-GB" dirty="0" err="1" smtClean="0"/>
            <a:t>करणे</a:t>
          </a:r>
          <a:endParaRPr lang="en-GB" dirty="0"/>
        </a:p>
      </dgm:t>
    </dgm:pt>
    <dgm:pt modelId="{7F0F0425-9FC6-4890-8D13-904050D83C15}" type="parTrans" cxnId="{254675FF-657B-436A-A236-6289ABB8824B}">
      <dgm:prSet/>
      <dgm:spPr/>
      <dgm:t>
        <a:bodyPr/>
        <a:lstStyle/>
        <a:p>
          <a:endParaRPr lang="en-GB"/>
        </a:p>
      </dgm:t>
    </dgm:pt>
    <dgm:pt modelId="{3FE6FF41-0E11-4466-A2F1-2860F06220FA}" type="sibTrans" cxnId="{254675FF-657B-436A-A236-6289ABB8824B}">
      <dgm:prSet/>
      <dgm:spPr/>
      <dgm:t>
        <a:bodyPr/>
        <a:lstStyle/>
        <a:p>
          <a:endParaRPr lang="en-GB"/>
        </a:p>
      </dgm:t>
    </dgm:pt>
    <dgm:pt modelId="{EB244493-2115-4FA5-A90B-B9A256A8515A}" type="pres">
      <dgm:prSet presAssocID="{461DAA6F-6771-4AFF-B547-BF141787645A}" presName="linearFlow" presStyleCnt="0">
        <dgm:presLayoutVars>
          <dgm:dir/>
          <dgm:animLvl val="lvl"/>
          <dgm:resizeHandles val="exact"/>
        </dgm:presLayoutVars>
      </dgm:prSet>
      <dgm:spPr/>
      <dgm:t>
        <a:bodyPr/>
        <a:lstStyle/>
        <a:p>
          <a:endParaRPr lang="en-GB"/>
        </a:p>
      </dgm:t>
    </dgm:pt>
    <dgm:pt modelId="{74E74C44-E8DB-463F-AAE2-CEA4D907DEA0}" type="pres">
      <dgm:prSet presAssocID="{0D50776A-B4A5-4355-A412-F813D33F59B1}" presName="composite" presStyleCnt="0"/>
      <dgm:spPr/>
    </dgm:pt>
    <dgm:pt modelId="{BDFEC630-E12A-4A07-AB67-759CB7CAE025}" type="pres">
      <dgm:prSet presAssocID="{0D50776A-B4A5-4355-A412-F813D33F59B1}" presName="parentText" presStyleLbl="alignNode1" presStyleIdx="0" presStyleCnt="3">
        <dgm:presLayoutVars>
          <dgm:chMax val="1"/>
          <dgm:bulletEnabled val="1"/>
        </dgm:presLayoutVars>
      </dgm:prSet>
      <dgm:spPr/>
      <dgm:t>
        <a:bodyPr/>
        <a:lstStyle/>
        <a:p>
          <a:endParaRPr lang="en-GB"/>
        </a:p>
      </dgm:t>
    </dgm:pt>
    <dgm:pt modelId="{1F545861-D346-48D8-8803-D14BD27BFA03}" type="pres">
      <dgm:prSet presAssocID="{0D50776A-B4A5-4355-A412-F813D33F59B1}" presName="descendantText" presStyleLbl="alignAcc1" presStyleIdx="0" presStyleCnt="3" custLinFactNeighborX="97" custLinFactNeighborY="-209">
        <dgm:presLayoutVars>
          <dgm:bulletEnabled val="1"/>
        </dgm:presLayoutVars>
      </dgm:prSet>
      <dgm:spPr/>
      <dgm:t>
        <a:bodyPr/>
        <a:lstStyle/>
        <a:p>
          <a:endParaRPr lang="en-GB"/>
        </a:p>
      </dgm:t>
    </dgm:pt>
    <dgm:pt modelId="{6AE3F513-2129-41E9-B883-0702B8FD6E84}" type="pres">
      <dgm:prSet presAssocID="{43F571E1-5521-4CCB-BAE8-B7AD1CDAC7D1}" presName="sp" presStyleCnt="0"/>
      <dgm:spPr/>
    </dgm:pt>
    <dgm:pt modelId="{4D4EC466-8BB1-409E-9E4C-26A5632ECDF8}" type="pres">
      <dgm:prSet presAssocID="{4334815E-717E-4E84-81A3-490DB1DEB5B9}" presName="composite" presStyleCnt="0"/>
      <dgm:spPr/>
    </dgm:pt>
    <dgm:pt modelId="{803EEE96-F18F-47A8-ABF2-2AD02DCEA4D1}" type="pres">
      <dgm:prSet presAssocID="{4334815E-717E-4E84-81A3-490DB1DEB5B9}" presName="parentText" presStyleLbl="alignNode1" presStyleIdx="1" presStyleCnt="3">
        <dgm:presLayoutVars>
          <dgm:chMax val="1"/>
          <dgm:bulletEnabled val="1"/>
        </dgm:presLayoutVars>
      </dgm:prSet>
      <dgm:spPr/>
      <dgm:t>
        <a:bodyPr/>
        <a:lstStyle/>
        <a:p>
          <a:endParaRPr lang="en-GB"/>
        </a:p>
      </dgm:t>
    </dgm:pt>
    <dgm:pt modelId="{F24D3FAD-C4B9-47CC-9784-052D9A0B0FA6}" type="pres">
      <dgm:prSet presAssocID="{4334815E-717E-4E84-81A3-490DB1DEB5B9}" presName="descendantText" presStyleLbl="alignAcc1" presStyleIdx="1" presStyleCnt="3">
        <dgm:presLayoutVars>
          <dgm:bulletEnabled val="1"/>
        </dgm:presLayoutVars>
      </dgm:prSet>
      <dgm:spPr/>
      <dgm:t>
        <a:bodyPr/>
        <a:lstStyle/>
        <a:p>
          <a:endParaRPr lang="en-GB"/>
        </a:p>
      </dgm:t>
    </dgm:pt>
    <dgm:pt modelId="{6D34A0EF-1D8D-4FF7-AE38-CF74573F11A3}" type="pres">
      <dgm:prSet presAssocID="{9259049C-5FE6-4201-9A7A-DCCB2B482B38}" presName="sp" presStyleCnt="0"/>
      <dgm:spPr/>
    </dgm:pt>
    <dgm:pt modelId="{F132F2FF-38EA-412E-AB04-8F36A7BBE0E7}" type="pres">
      <dgm:prSet presAssocID="{C6D5E157-8CA6-462C-A3A0-1B9E34FF9746}" presName="composite" presStyleCnt="0"/>
      <dgm:spPr/>
    </dgm:pt>
    <dgm:pt modelId="{3C82921E-735F-4959-9E7A-D0A6EEAC8F18}" type="pres">
      <dgm:prSet presAssocID="{C6D5E157-8CA6-462C-A3A0-1B9E34FF9746}" presName="parentText" presStyleLbl="alignNode1" presStyleIdx="2" presStyleCnt="3">
        <dgm:presLayoutVars>
          <dgm:chMax val="1"/>
          <dgm:bulletEnabled val="1"/>
        </dgm:presLayoutVars>
      </dgm:prSet>
      <dgm:spPr/>
      <dgm:t>
        <a:bodyPr/>
        <a:lstStyle/>
        <a:p>
          <a:endParaRPr lang="en-GB"/>
        </a:p>
      </dgm:t>
    </dgm:pt>
    <dgm:pt modelId="{FA1504C5-BDB7-4168-8E76-12247BA7658E}" type="pres">
      <dgm:prSet presAssocID="{C6D5E157-8CA6-462C-A3A0-1B9E34FF9746}" presName="descendantText" presStyleLbl="alignAcc1" presStyleIdx="2" presStyleCnt="3">
        <dgm:presLayoutVars>
          <dgm:bulletEnabled val="1"/>
        </dgm:presLayoutVars>
      </dgm:prSet>
      <dgm:spPr/>
      <dgm:t>
        <a:bodyPr/>
        <a:lstStyle/>
        <a:p>
          <a:endParaRPr lang="en-GB"/>
        </a:p>
      </dgm:t>
    </dgm:pt>
  </dgm:ptLst>
  <dgm:cxnLst>
    <dgm:cxn modelId="{71DEB03A-480C-4753-8F2C-E2AF57032760}" type="presOf" srcId="{C6D5E157-8CA6-462C-A3A0-1B9E34FF9746}" destId="{3C82921E-735F-4959-9E7A-D0A6EEAC8F18}" srcOrd="0" destOrd="0" presId="urn:microsoft.com/office/officeart/2005/8/layout/chevron2"/>
    <dgm:cxn modelId="{37E737FB-E1AB-4FFF-B508-E1164CD628EB}" srcId="{461DAA6F-6771-4AFF-B547-BF141787645A}" destId="{4334815E-717E-4E84-81A3-490DB1DEB5B9}" srcOrd="1" destOrd="0" parTransId="{DA770AA3-2404-4A81-B39F-3E85D8E45565}" sibTransId="{9259049C-5FE6-4201-9A7A-DCCB2B482B38}"/>
    <dgm:cxn modelId="{254675FF-657B-436A-A236-6289ABB8824B}" srcId="{C6D5E157-8CA6-462C-A3A0-1B9E34FF9746}" destId="{DB13D470-E279-4181-87F1-E6622A454529}" srcOrd="0" destOrd="0" parTransId="{7F0F0425-9FC6-4890-8D13-904050D83C15}" sibTransId="{3FE6FF41-0E11-4466-A2F1-2860F06220FA}"/>
    <dgm:cxn modelId="{C6C4FAAC-5996-447B-8C0B-CB471EBEABFD}" type="presOf" srcId="{DB13D470-E279-4181-87F1-E6622A454529}" destId="{FA1504C5-BDB7-4168-8E76-12247BA7658E}" srcOrd="0" destOrd="0" presId="urn:microsoft.com/office/officeart/2005/8/layout/chevron2"/>
    <dgm:cxn modelId="{BAFA9BB5-510F-47D5-8025-552C8EE08464}" type="presOf" srcId="{65F8D123-DA99-432F-9E38-579671432FFD}" destId="{1F545861-D346-48D8-8803-D14BD27BFA03}" srcOrd="0" destOrd="0" presId="urn:microsoft.com/office/officeart/2005/8/layout/chevron2"/>
    <dgm:cxn modelId="{29F6258C-9F02-4CCC-A8E0-370DEB412AF9}" srcId="{4334815E-717E-4E84-81A3-490DB1DEB5B9}" destId="{DAD11BFE-5085-4931-91E4-0CED10F84EAF}" srcOrd="0" destOrd="0" parTransId="{75956329-F67F-4440-968E-545C386BAF7C}" sibTransId="{B1FCF2D8-DED4-4E4D-B202-574D810904A1}"/>
    <dgm:cxn modelId="{8487FDDC-7D4B-4293-8B30-BE8D0B43B5AA}" srcId="{0D50776A-B4A5-4355-A412-F813D33F59B1}" destId="{65F8D123-DA99-432F-9E38-579671432FFD}" srcOrd="0" destOrd="0" parTransId="{5322A9FE-EB66-4CC3-9D61-6CAE30E438B3}" sibTransId="{34E90103-E505-4903-99AE-50859D3867D4}"/>
    <dgm:cxn modelId="{0DD4C765-33DB-48B7-9444-3B53A01E488B}" type="presOf" srcId="{461DAA6F-6771-4AFF-B547-BF141787645A}" destId="{EB244493-2115-4FA5-A90B-B9A256A8515A}" srcOrd="0" destOrd="0" presId="urn:microsoft.com/office/officeart/2005/8/layout/chevron2"/>
    <dgm:cxn modelId="{B3D3FEE2-D129-4D33-90CE-7CBFEA919C16}" srcId="{461DAA6F-6771-4AFF-B547-BF141787645A}" destId="{0D50776A-B4A5-4355-A412-F813D33F59B1}" srcOrd="0" destOrd="0" parTransId="{E7136380-CF9F-42CF-A947-9876F424B441}" sibTransId="{43F571E1-5521-4CCB-BAE8-B7AD1CDAC7D1}"/>
    <dgm:cxn modelId="{710733C6-CCDD-417A-8BD2-310268516C2F}" type="presOf" srcId="{DAD11BFE-5085-4931-91E4-0CED10F84EAF}" destId="{F24D3FAD-C4B9-47CC-9784-052D9A0B0FA6}" srcOrd="0" destOrd="0" presId="urn:microsoft.com/office/officeart/2005/8/layout/chevron2"/>
    <dgm:cxn modelId="{3505AC1D-4555-4DBE-8AC8-FFA937469E00}" type="presOf" srcId="{0D50776A-B4A5-4355-A412-F813D33F59B1}" destId="{BDFEC630-E12A-4A07-AB67-759CB7CAE025}" srcOrd="0" destOrd="0" presId="urn:microsoft.com/office/officeart/2005/8/layout/chevron2"/>
    <dgm:cxn modelId="{48340565-331D-40E1-92FE-5DDEE59C83F0}" srcId="{461DAA6F-6771-4AFF-B547-BF141787645A}" destId="{C6D5E157-8CA6-462C-A3A0-1B9E34FF9746}" srcOrd="2" destOrd="0" parTransId="{1084E068-FE4A-4F55-9CED-C09F893C80DC}" sibTransId="{B09904DD-47CA-45ED-B2B6-126C51CA613D}"/>
    <dgm:cxn modelId="{AA70221A-9BFC-491C-8CBD-A532F4AC82A2}" type="presOf" srcId="{4334815E-717E-4E84-81A3-490DB1DEB5B9}" destId="{803EEE96-F18F-47A8-ABF2-2AD02DCEA4D1}" srcOrd="0" destOrd="0" presId="urn:microsoft.com/office/officeart/2005/8/layout/chevron2"/>
    <dgm:cxn modelId="{76881F58-7C19-4015-A73E-BC082B0C185A}" type="presParOf" srcId="{EB244493-2115-4FA5-A90B-B9A256A8515A}" destId="{74E74C44-E8DB-463F-AAE2-CEA4D907DEA0}" srcOrd="0" destOrd="0" presId="urn:microsoft.com/office/officeart/2005/8/layout/chevron2"/>
    <dgm:cxn modelId="{8CA52038-325D-4CC8-8979-4E8231BB55C6}" type="presParOf" srcId="{74E74C44-E8DB-463F-AAE2-CEA4D907DEA0}" destId="{BDFEC630-E12A-4A07-AB67-759CB7CAE025}" srcOrd="0" destOrd="0" presId="urn:microsoft.com/office/officeart/2005/8/layout/chevron2"/>
    <dgm:cxn modelId="{F393E4E8-836E-4DDC-9CFD-193A7B3FF20D}" type="presParOf" srcId="{74E74C44-E8DB-463F-AAE2-CEA4D907DEA0}" destId="{1F545861-D346-48D8-8803-D14BD27BFA03}" srcOrd="1" destOrd="0" presId="urn:microsoft.com/office/officeart/2005/8/layout/chevron2"/>
    <dgm:cxn modelId="{5BDFBD9A-E774-4ED7-B16C-898C7C95BF26}" type="presParOf" srcId="{EB244493-2115-4FA5-A90B-B9A256A8515A}" destId="{6AE3F513-2129-41E9-B883-0702B8FD6E84}" srcOrd="1" destOrd="0" presId="urn:microsoft.com/office/officeart/2005/8/layout/chevron2"/>
    <dgm:cxn modelId="{44E985AD-380B-4A54-B40E-4423DF4050FE}" type="presParOf" srcId="{EB244493-2115-4FA5-A90B-B9A256A8515A}" destId="{4D4EC466-8BB1-409E-9E4C-26A5632ECDF8}" srcOrd="2" destOrd="0" presId="urn:microsoft.com/office/officeart/2005/8/layout/chevron2"/>
    <dgm:cxn modelId="{EA51EF29-9102-4C89-8027-5E6F2D016154}" type="presParOf" srcId="{4D4EC466-8BB1-409E-9E4C-26A5632ECDF8}" destId="{803EEE96-F18F-47A8-ABF2-2AD02DCEA4D1}" srcOrd="0" destOrd="0" presId="urn:microsoft.com/office/officeart/2005/8/layout/chevron2"/>
    <dgm:cxn modelId="{DA1FC99B-2CE7-4DA8-8BDD-14C8C286885D}" type="presParOf" srcId="{4D4EC466-8BB1-409E-9E4C-26A5632ECDF8}" destId="{F24D3FAD-C4B9-47CC-9784-052D9A0B0FA6}" srcOrd="1" destOrd="0" presId="urn:microsoft.com/office/officeart/2005/8/layout/chevron2"/>
    <dgm:cxn modelId="{07579E3E-48DB-4307-B925-B23079C0CBDA}" type="presParOf" srcId="{EB244493-2115-4FA5-A90B-B9A256A8515A}" destId="{6D34A0EF-1D8D-4FF7-AE38-CF74573F11A3}" srcOrd="3" destOrd="0" presId="urn:microsoft.com/office/officeart/2005/8/layout/chevron2"/>
    <dgm:cxn modelId="{3FF34A77-E9E5-4E4E-997F-2DF53782E920}" type="presParOf" srcId="{EB244493-2115-4FA5-A90B-B9A256A8515A}" destId="{F132F2FF-38EA-412E-AB04-8F36A7BBE0E7}" srcOrd="4" destOrd="0" presId="urn:microsoft.com/office/officeart/2005/8/layout/chevron2"/>
    <dgm:cxn modelId="{92A86B52-BCFC-412A-A081-B44B805A4556}" type="presParOf" srcId="{F132F2FF-38EA-412E-AB04-8F36A7BBE0E7}" destId="{3C82921E-735F-4959-9E7A-D0A6EEAC8F18}" srcOrd="0" destOrd="0" presId="urn:microsoft.com/office/officeart/2005/8/layout/chevron2"/>
    <dgm:cxn modelId="{596662E8-1799-42FC-9F84-BC5C624972A5}" type="presParOf" srcId="{F132F2FF-38EA-412E-AB04-8F36A7BBE0E7}" destId="{FA1504C5-BDB7-4168-8E76-12247BA7658E}"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ABD68B-D7B3-4D3A-BBEF-6AA334896A9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37D51156-7500-436F-BBF1-4C440F1C7066}">
      <dgm:prSet phldrT="[Text]"/>
      <dgm:spPr/>
      <dgm:t>
        <a:bodyPr/>
        <a:lstStyle/>
        <a:p>
          <a:r>
            <a:rPr lang="en-GB" dirty="0" smtClean="0"/>
            <a:t>Waste management</a:t>
          </a:r>
          <a:endParaRPr lang="en-GB" dirty="0"/>
        </a:p>
      </dgm:t>
    </dgm:pt>
    <dgm:pt modelId="{E32E88C6-A10C-4BE8-8792-D90B4F8E8725}" type="parTrans" cxnId="{05BB0915-3E14-4A07-9AF2-02267AEB95DE}">
      <dgm:prSet/>
      <dgm:spPr/>
      <dgm:t>
        <a:bodyPr/>
        <a:lstStyle/>
        <a:p>
          <a:endParaRPr lang="en-GB"/>
        </a:p>
      </dgm:t>
    </dgm:pt>
    <dgm:pt modelId="{F4E5A053-8735-4A8E-8114-2748824AD40F}" type="sibTrans" cxnId="{05BB0915-3E14-4A07-9AF2-02267AEB95DE}">
      <dgm:prSet/>
      <dgm:spPr/>
      <dgm:t>
        <a:bodyPr/>
        <a:lstStyle/>
        <a:p>
          <a:endParaRPr lang="en-GB"/>
        </a:p>
      </dgm:t>
    </dgm:pt>
    <dgm:pt modelId="{EAA9BE3A-E0E1-42CD-AF19-47F01CD3CDAD}">
      <dgm:prSet phldrT="[Text]"/>
      <dgm:spPr/>
      <dgm:t>
        <a:bodyPr/>
        <a:lstStyle/>
        <a:p>
          <a:r>
            <a:rPr lang="en-GB" dirty="0" smtClean="0"/>
            <a:t>What are the problems?</a:t>
          </a:r>
          <a:endParaRPr lang="en-GB" dirty="0"/>
        </a:p>
      </dgm:t>
    </dgm:pt>
    <dgm:pt modelId="{6C201AD4-C8C3-47AF-8FFF-BE8322D0B270}" type="parTrans" cxnId="{AC2E7CE0-C9E2-40CE-B03A-DE8E21627C7B}">
      <dgm:prSet/>
      <dgm:spPr/>
      <dgm:t>
        <a:bodyPr/>
        <a:lstStyle/>
        <a:p>
          <a:endParaRPr lang="en-GB"/>
        </a:p>
      </dgm:t>
    </dgm:pt>
    <dgm:pt modelId="{79F3F6C7-AB61-4D0F-8F64-25478CF20CC6}" type="sibTrans" cxnId="{AC2E7CE0-C9E2-40CE-B03A-DE8E21627C7B}">
      <dgm:prSet/>
      <dgm:spPr/>
      <dgm:t>
        <a:bodyPr/>
        <a:lstStyle/>
        <a:p>
          <a:endParaRPr lang="en-GB"/>
        </a:p>
      </dgm:t>
    </dgm:pt>
    <dgm:pt modelId="{24BD6CCE-C295-4AAD-9547-6C02AEEB9ED2}">
      <dgm:prSet phldrT="[Text]"/>
      <dgm:spPr/>
      <dgm:t>
        <a:bodyPr/>
        <a:lstStyle/>
        <a:p>
          <a:r>
            <a:rPr lang="en-GB" dirty="0" smtClean="0"/>
            <a:t>What can we do to solve them?</a:t>
          </a:r>
          <a:endParaRPr lang="en-GB" dirty="0"/>
        </a:p>
      </dgm:t>
    </dgm:pt>
    <dgm:pt modelId="{CB103DAF-D4FD-4217-83AA-32FB9A0F7AA7}" type="parTrans" cxnId="{66591EBA-CD4C-4765-8A0C-431A9ED5BBB3}">
      <dgm:prSet/>
      <dgm:spPr/>
      <dgm:t>
        <a:bodyPr/>
        <a:lstStyle/>
        <a:p>
          <a:endParaRPr lang="en-GB"/>
        </a:p>
      </dgm:t>
    </dgm:pt>
    <dgm:pt modelId="{F37A614F-FA45-4734-858A-B0E5B2209223}" type="sibTrans" cxnId="{66591EBA-CD4C-4765-8A0C-431A9ED5BBB3}">
      <dgm:prSet/>
      <dgm:spPr/>
      <dgm:t>
        <a:bodyPr/>
        <a:lstStyle/>
        <a:p>
          <a:endParaRPr lang="en-GB"/>
        </a:p>
      </dgm:t>
    </dgm:pt>
    <dgm:pt modelId="{EEB48DDD-257B-4E29-848A-61BE00E77298}">
      <dgm:prSet phldrT="[Text]"/>
      <dgm:spPr/>
      <dgm:t>
        <a:bodyPr/>
        <a:lstStyle/>
        <a:p>
          <a:r>
            <a:rPr lang="en-GB" dirty="0" smtClean="0"/>
            <a:t>What  is waste management?</a:t>
          </a:r>
          <a:endParaRPr lang="en-GB" dirty="0"/>
        </a:p>
      </dgm:t>
    </dgm:pt>
    <dgm:pt modelId="{7925C39D-2FB0-4782-BA85-AFDC7716B0DA}" type="parTrans" cxnId="{10B7CC2D-4631-412B-8D64-5DBF06136A32}">
      <dgm:prSet/>
      <dgm:spPr/>
      <dgm:t>
        <a:bodyPr/>
        <a:lstStyle/>
        <a:p>
          <a:endParaRPr lang="en-GB"/>
        </a:p>
      </dgm:t>
    </dgm:pt>
    <dgm:pt modelId="{CF6CA477-18D5-4A5D-8142-C623385A4F8A}" type="sibTrans" cxnId="{10B7CC2D-4631-412B-8D64-5DBF06136A32}">
      <dgm:prSet/>
      <dgm:spPr/>
      <dgm:t>
        <a:bodyPr/>
        <a:lstStyle/>
        <a:p>
          <a:endParaRPr lang="en-GB"/>
        </a:p>
      </dgm:t>
    </dgm:pt>
    <dgm:pt modelId="{5FAF85AC-CD07-4433-A606-9323645D3226}" type="pres">
      <dgm:prSet presAssocID="{BEABD68B-D7B3-4D3A-BBEF-6AA334896A9D}" presName="Name0" presStyleCnt="0">
        <dgm:presLayoutVars>
          <dgm:chMax val="1"/>
          <dgm:dir/>
          <dgm:animLvl val="ctr"/>
          <dgm:resizeHandles val="exact"/>
        </dgm:presLayoutVars>
      </dgm:prSet>
      <dgm:spPr/>
      <dgm:t>
        <a:bodyPr/>
        <a:lstStyle/>
        <a:p>
          <a:endParaRPr lang="en-GB"/>
        </a:p>
      </dgm:t>
    </dgm:pt>
    <dgm:pt modelId="{F45B90CD-FB91-4CAF-B165-6B44DB3619EE}" type="pres">
      <dgm:prSet presAssocID="{37D51156-7500-436F-BBF1-4C440F1C7066}" presName="centerShape" presStyleLbl="node0" presStyleIdx="0" presStyleCnt="1" custScaleX="134768" custScaleY="138596" custLinFactNeighborX="-72802" custLinFactNeighborY="-49636"/>
      <dgm:spPr/>
      <dgm:t>
        <a:bodyPr/>
        <a:lstStyle/>
        <a:p>
          <a:endParaRPr lang="en-GB"/>
        </a:p>
      </dgm:t>
    </dgm:pt>
    <dgm:pt modelId="{F02A52A9-224A-4E9F-BA72-0413A1C9E11B}" type="pres">
      <dgm:prSet presAssocID="{6C201AD4-C8C3-47AF-8FFF-BE8322D0B270}" presName="parTrans" presStyleLbl="sibTrans2D1" presStyleIdx="0" presStyleCnt="3"/>
      <dgm:spPr/>
      <dgm:t>
        <a:bodyPr/>
        <a:lstStyle/>
        <a:p>
          <a:endParaRPr lang="en-GB"/>
        </a:p>
      </dgm:t>
    </dgm:pt>
    <dgm:pt modelId="{E8A9AB39-A51D-4D21-8C8A-55A4EF6497D3}" type="pres">
      <dgm:prSet presAssocID="{6C201AD4-C8C3-47AF-8FFF-BE8322D0B270}" presName="connectorText" presStyleLbl="sibTrans2D1" presStyleIdx="0" presStyleCnt="3"/>
      <dgm:spPr/>
      <dgm:t>
        <a:bodyPr/>
        <a:lstStyle/>
        <a:p>
          <a:endParaRPr lang="en-GB"/>
        </a:p>
      </dgm:t>
    </dgm:pt>
    <dgm:pt modelId="{FA3578C7-9CD9-41EA-B0EE-EE1C637C97CD}" type="pres">
      <dgm:prSet presAssocID="{EAA9BE3A-E0E1-42CD-AF19-47F01CD3CDAD}" presName="node" presStyleLbl="node1" presStyleIdx="0" presStyleCnt="3" custRadScaleRad="62346" custRadScaleInc="-137057">
        <dgm:presLayoutVars>
          <dgm:bulletEnabled val="1"/>
        </dgm:presLayoutVars>
      </dgm:prSet>
      <dgm:spPr/>
      <dgm:t>
        <a:bodyPr/>
        <a:lstStyle/>
        <a:p>
          <a:endParaRPr lang="en-GB"/>
        </a:p>
      </dgm:t>
    </dgm:pt>
    <dgm:pt modelId="{4C6C7891-D911-43CA-A410-62109E302D94}" type="pres">
      <dgm:prSet presAssocID="{CB103DAF-D4FD-4217-83AA-32FB9A0F7AA7}" presName="parTrans" presStyleLbl="sibTrans2D1" presStyleIdx="1" presStyleCnt="3"/>
      <dgm:spPr/>
      <dgm:t>
        <a:bodyPr/>
        <a:lstStyle/>
        <a:p>
          <a:endParaRPr lang="en-GB"/>
        </a:p>
      </dgm:t>
    </dgm:pt>
    <dgm:pt modelId="{FAE13F53-D750-4BC0-AC66-1CEF31B32995}" type="pres">
      <dgm:prSet presAssocID="{CB103DAF-D4FD-4217-83AA-32FB9A0F7AA7}" presName="connectorText" presStyleLbl="sibTrans2D1" presStyleIdx="1" presStyleCnt="3"/>
      <dgm:spPr/>
      <dgm:t>
        <a:bodyPr/>
        <a:lstStyle/>
        <a:p>
          <a:endParaRPr lang="en-GB"/>
        </a:p>
      </dgm:t>
    </dgm:pt>
    <dgm:pt modelId="{B188D620-0EB9-46A4-A0B1-2BFEF910BAC2}" type="pres">
      <dgm:prSet presAssocID="{24BD6CCE-C295-4AAD-9547-6C02AEEB9ED2}" presName="node" presStyleLbl="node1" presStyleIdx="1" presStyleCnt="3" custRadScaleRad="151711" custRadScaleInc="235273">
        <dgm:presLayoutVars>
          <dgm:bulletEnabled val="1"/>
        </dgm:presLayoutVars>
      </dgm:prSet>
      <dgm:spPr/>
      <dgm:t>
        <a:bodyPr/>
        <a:lstStyle/>
        <a:p>
          <a:endParaRPr lang="en-GB"/>
        </a:p>
      </dgm:t>
    </dgm:pt>
    <dgm:pt modelId="{F23C31AB-F51C-4FF2-BDD1-7F220852997E}" type="pres">
      <dgm:prSet presAssocID="{7925C39D-2FB0-4782-BA85-AFDC7716B0DA}" presName="parTrans" presStyleLbl="sibTrans2D1" presStyleIdx="2" presStyleCnt="3"/>
      <dgm:spPr/>
      <dgm:t>
        <a:bodyPr/>
        <a:lstStyle/>
        <a:p>
          <a:endParaRPr lang="en-GB"/>
        </a:p>
      </dgm:t>
    </dgm:pt>
    <dgm:pt modelId="{2C31B289-0689-4F16-B355-964C4A71B246}" type="pres">
      <dgm:prSet presAssocID="{7925C39D-2FB0-4782-BA85-AFDC7716B0DA}" presName="connectorText" presStyleLbl="sibTrans2D1" presStyleIdx="2" presStyleCnt="3"/>
      <dgm:spPr/>
      <dgm:t>
        <a:bodyPr/>
        <a:lstStyle/>
        <a:p>
          <a:endParaRPr lang="en-GB"/>
        </a:p>
      </dgm:t>
    </dgm:pt>
    <dgm:pt modelId="{54DB7040-DBC4-4FC5-A120-D3706337DC37}" type="pres">
      <dgm:prSet presAssocID="{EEB48DDD-257B-4E29-848A-61BE00E77298}" presName="node" presStyleLbl="node1" presStyleIdx="2" presStyleCnt="3" custRadScaleRad="96892" custRadScaleInc="162482">
        <dgm:presLayoutVars>
          <dgm:bulletEnabled val="1"/>
        </dgm:presLayoutVars>
      </dgm:prSet>
      <dgm:spPr/>
      <dgm:t>
        <a:bodyPr/>
        <a:lstStyle/>
        <a:p>
          <a:endParaRPr lang="en-GB"/>
        </a:p>
      </dgm:t>
    </dgm:pt>
  </dgm:ptLst>
  <dgm:cxnLst>
    <dgm:cxn modelId="{2AA46DED-D83C-4EB7-B5E8-D994B51132B2}" type="presOf" srcId="{CB103DAF-D4FD-4217-83AA-32FB9A0F7AA7}" destId="{4C6C7891-D911-43CA-A410-62109E302D94}" srcOrd="0" destOrd="0" presId="urn:microsoft.com/office/officeart/2005/8/layout/radial5"/>
    <dgm:cxn modelId="{7A2805DA-E95E-407A-9AF5-84D939046DBF}" type="presOf" srcId="{CB103DAF-D4FD-4217-83AA-32FB9A0F7AA7}" destId="{FAE13F53-D750-4BC0-AC66-1CEF31B32995}" srcOrd="1" destOrd="0" presId="urn:microsoft.com/office/officeart/2005/8/layout/radial5"/>
    <dgm:cxn modelId="{32E939B1-745B-4760-9D17-34371D99F478}" type="presOf" srcId="{EAA9BE3A-E0E1-42CD-AF19-47F01CD3CDAD}" destId="{FA3578C7-9CD9-41EA-B0EE-EE1C637C97CD}" srcOrd="0" destOrd="0" presId="urn:microsoft.com/office/officeart/2005/8/layout/radial5"/>
    <dgm:cxn modelId="{1FC8E15C-773C-4DE1-B7B5-EC39E28F3EF0}" type="presOf" srcId="{6C201AD4-C8C3-47AF-8FFF-BE8322D0B270}" destId="{E8A9AB39-A51D-4D21-8C8A-55A4EF6497D3}" srcOrd="1" destOrd="0" presId="urn:microsoft.com/office/officeart/2005/8/layout/radial5"/>
    <dgm:cxn modelId="{926E7AF7-B007-4223-8398-BF6DB813B19D}" type="presOf" srcId="{BEABD68B-D7B3-4D3A-BBEF-6AA334896A9D}" destId="{5FAF85AC-CD07-4433-A606-9323645D3226}" srcOrd="0" destOrd="0" presId="urn:microsoft.com/office/officeart/2005/8/layout/radial5"/>
    <dgm:cxn modelId="{05BB0915-3E14-4A07-9AF2-02267AEB95DE}" srcId="{BEABD68B-D7B3-4D3A-BBEF-6AA334896A9D}" destId="{37D51156-7500-436F-BBF1-4C440F1C7066}" srcOrd="0" destOrd="0" parTransId="{E32E88C6-A10C-4BE8-8792-D90B4F8E8725}" sibTransId="{F4E5A053-8735-4A8E-8114-2748824AD40F}"/>
    <dgm:cxn modelId="{DFE924E0-5B54-4A1E-B827-F6419C0E1195}" type="presOf" srcId="{37D51156-7500-436F-BBF1-4C440F1C7066}" destId="{F45B90CD-FB91-4CAF-B165-6B44DB3619EE}" srcOrd="0" destOrd="0" presId="urn:microsoft.com/office/officeart/2005/8/layout/radial5"/>
    <dgm:cxn modelId="{765A148C-C9E7-4825-9607-7AFEEC1EE918}" type="presOf" srcId="{6C201AD4-C8C3-47AF-8FFF-BE8322D0B270}" destId="{F02A52A9-224A-4E9F-BA72-0413A1C9E11B}" srcOrd="0" destOrd="0" presId="urn:microsoft.com/office/officeart/2005/8/layout/radial5"/>
    <dgm:cxn modelId="{486D5B4E-20ED-4B4A-98F3-97E1E9197891}" type="presOf" srcId="{EEB48DDD-257B-4E29-848A-61BE00E77298}" destId="{54DB7040-DBC4-4FC5-A120-D3706337DC37}" srcOrd="0" destOrd="0" presId="urn:microsoft.com/office/officeart/2005/8/layout/radial5"/>
    <dgm:cxn modelId="{66591EBA-CD4C-4765-8A0C-431A9ED5BBB3}" srcId="{37D51156-7500-436F-BBF1-4C440F1C7066}" destId="{24BD6CCE-C295-4AAD-9547-6C02AEEB9ED2}" srcOrd="1" destOrd="0" parTransId="{CB103DAF-D4FD-4217-83AA-32FB9A0F7AA7}" sibTransId="{F37A614F-FA45-4734-858A-B0E5B2209223}"/>
    <dgm:cxn modelId="{2DF7D6BF-8054-41C0-AB68-B715065140EC}" type="presOf" srcId="{7925C39D-2FB0-4782-BA85-AFDC7716B0DA}" destId="{2C31B289-0689-4F16-B355-964C4A71B246}" srcOrd="1" destOrd="0" presId="urn:microsoft.com/office/officeart/2005/8/layout/radial5"/>
    <dgm:cxn modelId="{AC2E7CE0-C9E2-40CE-B03A-DE8E21627C7B}" srcId="{37D51156-7500-436F-BBF1-4C440F1C7066}" destId="{EAA9BE3A-E0E1-42CD-AF19-47F01CD3CDAD}" srcOrd="0" destOrd="0" parTransId="{6C201AD4-C8C3-47AF-8FFF-BE8322D0B270}" sibTransId="{79F3F6C7-AB61-4D0F-8F64-25478CF20CC6}"/>
    <dgm:cxn modelId="{FE25631F-86EC-46BC-9EA3-603D9040C48B}" type="presOf" srcId="{7925C39D-2FB0-4782-BA85-AFDC7716B0DA}" destId="{F23C31AB-F51C-4FF2-BDD1-7F220852997E}" srcOrd="0" destOrd="0" presId="urn:microsoft.com/office/officeart/2005/8/layout/radial5"/>
    <dgm:cxn modelId="{6971D32D-3690-4CFA-81E1-1572397A955F}" type="presOf" srcId="{24BD6CCE-C295-4AAD-9547-6C02AEEB9ED2}" destId="{B188D620-0EB9-46A4-A0B1-2BFEF910BAC2}" srcOrd="0" destOrd="0" presId="urn:microsoft.com/office/officeart/2005/8/layout/radial5"/>
    <dgm:cxn modelId="{10B7CC2D-4631-412B-8D64-5DBF06136A32}" srcId="{37D51156-7500-436F-BBF1-4C440F1C7066}" destId="{EEB48DDD-257B-4E29-848A-61BE00E77298}" srcOrd="2" destOrd="0" parTransId="{7925C39D-2FB0-4782-BA85-AFDC7716B0DA}" sibTransId="{CF6CA477-18D5-4A5D-8142-C623385A4F8A}"/>
    <dgm:cxn modelId="{670B15EB-4AD6-4F7F-91EC-44A16758A8D3}" type="presParOf" srcId="{5FAF85AC-CD07-4433-A606-9323645D3226}" destId="{F45B90CD-FB91-4CAF-B165-6B44DB3619EE}" srcOrd="0" destOrd="0" presId="urn:microsoft.com/office/officeart/2005/8/layout/radial5"/>
    <dgm:cxn modelId="{451EE3F7-F064-4CF4-97B2-7FE0B9B0BFAB}" type="presParOf" srcId="{5FAF85AC-CD07-4433-A606-9323645D3226}" destId="{F02A52A9-224A-4E9F-BA72-0413A1C9E11B}" srcOrd="1" destOrd="0" presId="urn:microsoft.com/office/officeart/2005/8/layout/radial5"/>
    <dgm:cxn modelId="{EEDA099A-F3E3-422A-A075-CF9BD765EF2A}" type="presParOf" srcId="{F02A52A9-224A-4E9F-BA72-0413A1C9E11B}" destId="{E8A9AB39-A51D-4D21-8C8A-55A4EF6497D3}" srcOrd="0" destOrd="0" presId="urn:microsoft.com/office/officeart/2005/8/layout/radial5"/>
    <dgm:cxn modelId="{2A8B74C8-D9B1-4F3E-9C90-855744B02F7F}" type="presParOf" srcId="{5FAF85AC-CD07-4433-A606-9323645D3226}" destId="{FA3578C7-9CD9-41EA-B0EE-EE1C637C97CD}" srcOrd="2" destOrd="0" presId="urn:microsoft.com/office/officeart/2005/8/layout/radial5"/>
    <dgm:cxn modelId="{DF088842-FDC4-4BB6-9898-B99253915C14}" type="presParOf" srcId="{5FAF85AC-CD07-4433-A606-9323645D3226}" destId="{4C6C7891-D911-43CA-A410-62109E302D94}" srcOrd="3" destOrd="0" presId="urn:microsoft.com/office/officeart/2005/8/layout/radial5"/>
    <dgm:cxn modelId="{4F28B487-D307-4AC2-A6A4-9A360EC878F8}" type="presParOf" srcId="{4C6C7891-D911-43CA-A410-62109E302D94}" destId="{FAE13F53-D750-4BC0-AC66-1CEF31B32995}" srcOrd="0" destOrd="0" presId="urn:microsoft.com/office/officeart/2005/8/layout/radial5"/>
    <dgm:cxn modelId="{F78C7DEE-6235-42E8-AEC7-EE285C19FB32}" type="presParOf" srcId="{5FAF85AC-CD07-4433-A606-9323645D3226}" destId="{B188D620-0EB9-46A4-A0B1-2BFEF910BAC2}" srcOrd="4" destOrd="0" presId="urn:microsoft.com/office/officeart/2005/8/layout/radial5"/>
    <dgm:cxn modelId="{0DF4E15F-1161-42FB-B4B7-375FB62FA1B9}" type="presParOf" srcId="{5FAF85AC-CD07-4433-A606-9323645D3226}" destId="{F23C31AB-F51C-4FF2-BDD1-7F220852997E}" srcOrd="5" destOrd="0" presId="urn:microsoft.com/office/officeart/2005/8/layout/radial5"/>
    <dgm:cxn modelId="{CD868D03-6BA3-465D-9C1C-3DF04682D007}" type="presParOf" srcId="{F23C31AB-F51C-4FF2-BDD1-7F220852997E}" destId="{2C31B289-0689-4F16-B355-964C4A71B246}" srcOrd="0" destOrd="0" presId="urn:microsoft.com/office/officeart/2005/8/layout/radial5"/>
    <dgm:cxn modelId="{D25353A1-2D72-4038-B49D-01F2E0E962AB}" type="presParOf" srcId="{5FAF85AC-CD07-4433-A606-9323645D3226}" destId="{54DB7040-DBC4-4FC5-A120-D3706337DC37}" srcOrd="6" destOrd="0" presId="urn:microsoft.com/office/officeart/2005/8/layout/radial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232269-895F-46C7-8F4D-31E0A722D56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48E01CFA-620E-4548-AF68-67DB2FF686CE}">
      <dgm:prSet phldrT="[Text]" custT="1"/>
      <dgm:spPr/>
      <dgm:t>
        <a:bodyPr/>
        <a:lstStyle/>
        <a:p>
          <a:r>
            <a:rPr lang="en-GB" sz="2400" dirty="0" smtClean="0"/>
            <a:t>Community</a:t>
          </a:r>
          <a:endParaRPr lang="en-GB" sz="2400" dirty="0"/>
        </a:p>
      </dgm:t>
    </dgm:pt>
    <dgm:pt modelId="{25E5F346-78BD-41EF-9D6F-86DAA4AEA7C9}" type="parTrans" cxnId="{2265D084-DDC4-4436-A545-BCA910B5D044}">
      <dgm:prSet/>
      <dgm:spPr/>
      <dgm:t>
        <a:bodyPr/>
        <a:lstStyle/>
        <a:p>
          <a:endParaRPr lang="en-GB"/>
        </a:p>
      </dgm:t>
    </dgm:pt>
    <dgm:pt modelId="{95067B47-AF7E-4AB8-803C-10A72075232C}" type="sibTrans" cxnId="{2265D084-DDC4-4436-A545-BCA910B5D044}">
      <dgm:prSet/>
      <dgm:spPr/>
      <dgm:t>
        <a:bodyPr/>
        <a:lstStyle/>
        <a:p>
          <a:endParaRPr lang="en-GB"/>
        </a:p>
      </dgm:t>
    </dgm:pt>
    <dgm:pt modelId="{074645E2-81FC-4653-B9DC-AD4C062B389A}" type="pres">
      <dgm:prSet presAssocID="{F3232269-895F-46C7-8F4D-31E0A722D563}" presName="Name0" presStyleCnt="0">
        <dgm:presLayoutVars>
          <dgm:chMax val="1"/>
          <dgm:dir/>
          <dgm:animLvl val="ctr"/>
          <dgm:resizeHandles val="exact"/>
        </dgm:presLayoutVars>
      </dgm:prSet>
      <dgm:spPr/>
      <dgm:t>
        <a:bodyPr/>
        <a:lstStyle/>
        <a:p>
          <a:endParaRPr lang="en-GB"/>
        </a:p>
      </dgm:t>
    </dgm:pt>
    <dgm:pt modelId="{1E74E665-161A-4308-B0D9-4317AD81E348}" type="pres">
      <dgm:prSet presAssocID="{48E01CFA-620E-4548-AF68-67DB2FF686CE}" presName="centerShape" presStyleLbl="node0" presStyleIdx="0" presStyleCnt="1" custScaleX="53795" custScaleY="57532" custLinFactNeighborX="8547" custLinFactNeighborY="-5498"/>
      <dgm:spPr/>
      <dgm:t>
        <a:bodyPr/>
        <a:lstStyle/>
        <a:p>
          <a:endParaRPr lang="en-GB"/>
        </a:p>
      </dgm:t>
    </dgm:pt>
  </dgm:ptLst>
  <dgm:cxnLst>
    <dgm:cxn modelId="{9F58B25F-9B58-4678-A6E5-A30DA0A88B5B}" type="presOf" srcId="{F3232269-895F-46C7-8F4D-31E0A722D563}" destId="{074645E2-81FC-4653-B9DC-AD4C062B389A}" srcOrd="0" destOrd="0" presId="urn:microsoft.com/office/officeart/2005/8/layout/radial5"/>
    <dgm:cxn modelId="{07CD67D0-7D69-4E87-B172-65BFB17A1715}" type="presOf" srcId="{48E01CFA-620E-4548-AF68-67DB2FF686CE}" destId="{1E74E665-161A-4308-B0D9-4317AD81E348}" srcOrd="0" destOrd="0" presId="urn:microsoft.com/office/officeart/2005/8/layout/radial5"/>
    <dgm:cxn modelId="{2265D084-DDC4-4436-A545-BCA910B5D044}" srcId="{F3232269-895F-46C7-8F4D-31E0A722D563}" destId="{48E01CFA-620E-4548-AF68-67DB2FF686CE}" srcOrd="0" destOrd="0" parTransId="{25E5F346-78BD-41EF-9D6F-86DAA4AEA7C9}" sibTransId="{95067B47-AF7E-4AB8-803C-10A72075232C}"/>
    <dgm:cxn modelId="{99895930-1267-4AAE-8D2A-0CE63E0CCB57}" type="presParOf" srcId="{074645E2-81FC-4653-B9DC-AD4C062B389A}" destId="{1E74E665-161A-4308-B0D9-4317AD81E348}" srcOrd="0" destOrd="0" presId="urn:microsoft.com/office/officeart/2005/8/layout/radial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B22515-869E-430B-AA92-4E18B611AA0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CC964D7E-752C-495C-80FE-E2A33C7C82E7}">
      <dgm:prSet phldrT="[Text]"/>
      <dgm:spPr/>
      <dgm:t>
        <a:bodyPr/>
        <a:lstStyle/>
        <a:p>
          <a:r>
            <a:rPr lang="en-GB" dirty="0" smtClean="0"/>
            <a:t>Teamwork – how can we all work together?</a:t>
          </a:r>
          <a:endParaRPr lang="en-GB" dirty="0"/>
        </a:p>
      </dgm:t>
    </dgm:pt>
    <dgm:pt modelId="{74588AE4-53DE-40B9-9BA7-421F0AA4D52D}" type="parTrans" cxnId="{7720A394-FD9D-4D6C-A3AC-066AF3E8717D}">
      <dgm:prSet/>
      <dgm:spPr/>
      <dgm:t>
        <a:bodyPr/>
        <a:lstStyle/>
        <a:p>
          <a:endParaRPr lang="en-GB"/>
        </a:p>
      </dgm:t>
    </dgm:pt>
    <dgm:pt modelId="{0CDF7A9A-703F-4E2F-BE99-BCE90197D48C}" type="sibTrans" cxnId="{7720A394-FD9D-4D6C-A3AC-066AF3E8717D}">
      <dgm:prSet/>
      <dgm:spPr/>
      <dgm:t>
        <a:bodyPr/>
        <a:lstStyle/>
        <a:p>
          <a:endParaRPr lang="en-GB"/>
        </a:p>
      </dgm:t>
    </dgm:pt>
    <dgm:pt modelId="{646DE410-CDF4-4F87-8F05-968175BBDB40}" type="pres">
      <dgm:prSet presAssocID="{B9B22515-869E-430B-AA92-4E18B611AA07}" presName="Name0" presStyleCnt="0">
        <dgm:presLayoutVars>
          <dgm:chMax val="1"/>
          <dgm:dir/>
          <dgm:animLvl val="ctr"/>
          <dgm:resizeHandles val="exact"/>
        </dgm:presLayoutVars>
      </dgm:prSet>
      <dgm:spPr/>
      <dgm:t>
        <a:bodyPr/>
        <a:lstStyle/>
        <a:p>
          <a:endParaRPr lang="en-GB"/>
        </a:p>
      </dgm:t>
    </dgm:pt>
    <dgm:pt modelId="{A71DE7F2-F028-445F-868F-183FD923B930}" type="pres">
      <dgm:prSet presAssocID="{CC964D7E-752C-495C-80FE-E2A33C7C82E7}" presName="centerShape" presStyleLbl="node0" presStyleIdx="0" presStyleCnt="1" custScaleX="87569" custScaleY="81701" custLinFactNeighborX="4986" custLinFactNeighborY="-356"/>
      <dgm:spPr/>
      <dgm:t>
        <a:bodyPr/>
        <a:lstStyle/>
        <a:p>
          <a:endParaRPr lang="en-GB"/>
        </a:p>
      </dgm:t>
    </dgm:pt>
  </dgm:ptLst>
  <dgm:cxnLst>
    <dgm:cxn modelId="{7720A394-FD9D-4D6C-A3AC-066AF3E8717D}" srcId="{B9B22515-869E-430B-AA92-4E18B611AA07}" destId="{CC964D7E-752C-495C-80FE-E2A33C7C82E7}" srcOrd="0" destOrd="0" parTransId="{74588AE4-53DE-40B9-9BA7-421F0AA4D52D}" sibTransId="{0CDF7A9A-703F-4E2F-BE99-BCE90197D48C}"/>
    <dgm:cxn modelId="{B057B1FF-EEBA-44B1-8295-2942605F06A4}" type="presOf" srcId="{CC964D7E-752C-495C-80FE-E2A33C7C82E7}" destId="{A71DE7F2-F028-445F-868F-183FD923B930}" srcOrd="0" destOrd="0" presId="urn:microsoft.com/office/officeart/2005/8/layout/radial5"/>
    <dgm:cxn modelId="{4C5EFC86-295B-4CA8-844C-7B64C80F181D}" type="presOf" srcId="{B9B22515-869E-430B-AA92-4E18B611AA07}" destId="{646DE410-CDF4-4F87-8F05-968175BBDB40}" srcOrd="0" destOrd="0" presId="urn:microsoft.com/office/officeart/2005/8/layout/radial5"/>
    <dgm:cxn modelId="{23819F7E-D87D-438E-9649-8BEEFB997C4E}" type="presParOf" srcId="{646DE410-CDF4-4F87-8F05-968175BBDB40}" destId="{A71DE7F2-F028-445F-868F-183FD923B930}" srcOrd="0" destOrd="0" presId="urn:microsoft.com/office/officeart/2005/8/layout/radial5"/>
  </dgm:cxnLst>
  <dgm:bg/>
  <dgm:whole/>
  <dgm:extLst>
    <a:ext uri="http://schemas.microsoft.com/office/drawing/2008/diagram">
      <dsp:dataModelExt xmlns=""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3497E6-2B2A-4D5E-A441-DB799C2CB6D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260D9EB0-20EC-4F9E-B29E-CA004DE29A41}">
      <dgm:prSet phldrT="[Text]"/>
      <dgm:spPr/>
      <dgm:t>
        <a:bodyPr/>
        <a:lstStyle/>
        <a:p>
          <a:r>
            <a:rPr lang="en-GB" dirty="0" smtClean="0"/>
            <a:t>Problem solving</a:t>
          </a:r>
          <a:endParaRPr lang="en-GB" dirty="0"/>
        </a:p>
      </dgm:t>
    </dgm:pt>
    <dgm:pt modelId="{772409DE-B8FB-4261-9F74-384C54885C62}" type="parTrans" cxnId="{930DAE77-F6EF-4A73-AB9E-56019B24F7FD}">
      <dgm:prSet/>
      <dgm:spPr/>
      <dgm:t>
        <a:bodyPr/>
        <a:lstStyle/>
        <a:p>
          <a:endParaRPr lang="en-GB"/>
        </a:p>
      </dgm:t>
    </dgm:pt>
    <dgm:pt modelId="{70763844-632B-44D8-96B3-78FAFBEA30C5}" type="sibTrans" cxnId="{930DAE77-F6EF-4A73-AB9E-56019B24F7FD}">
      <dgm:prSet/>
      <dgm:spPr/>
      <dgm:t>
        <a:bodyPr/>
        <a:lstStyle/>
        <a:p>
          <a:endParaRPr lang="en-GB"/>
        </a:p>
      </dgm:t>
    </dgm:pt>
    <dgm:pt modelId="{98B4B8C4-BED2-4FBE-AFE0-7A75D61F8EBD}">
      <dgm:prSet phldrT="[Text]" phldr="1" custScaleX="49660" custScaleY="49660"/>
      <dgm:spPr/>
      <dgm:t>
        <a:bodyPr/>
        <a:lstStyle/>
        <a:p>
          <a:endParaRPr lang="en-GB"/>
        </a:p>
      </dgm:t>
    </dgm:pt>
    <dgm:pt modelId="{7585770D-1734-4932-86DD-AA038819A884}" type="parTrans" cxnId="{EB4E4C99-48FD-4A5B-9AF6-DE2C81C2EB34}">
      <dgm:prSet/>
      <dgm:spPr/>
      <dgm:t>
        <a:bodyPr/>
        <a:lstStyle/>
        <a:p>
          <a:endParaRPr lang="en-GB"/>
        </a:p>
      </dgm:t>
    </dgm:pt>
    <dgm:pt modelId="{4521915B-8688-4F11-BE98-8E834FEF72CE}" type="sibTrans" cxnId="{EB4E4C99-48FD-4A5B-9AF6-DE2C81C2EB34}">
      <dgm:prSet/>
      <dgm:spPr/>
      <dgm:t>
        <a:bodyPr/>
        <a:lstStyle/>
        <a:p>
          <a:endParaRPr lang="en-GB"/>
        </a:p>
      </dgm:t>
    </dgm:pt>
    <dgm:pt modelId="{3EF52E92-5227-4E27-900C-D4C329F9B076}" type="pres">
      <dgm:prSet presAssocID="{CC3497E6-2B2A-4D5E-A441-DB799C2CB6D5}" presName="Name0" presStyleCnt="0">
        <dgm:presLayoutVars>
          <dgm:chMax val="1"/>
          <dgm:dir/>
          <dgm:animLvl val="ctr"/>
          <dgm:resizeHandles val="exact"/>
        </dgm:presLayoutVars>
      </dgm:prSet>
      <dgm:spPr/>
      <dgm:t>
        <a:bodyPr/>
        <a:lstStyle/>
        <a:p>
          <a:endParaRPr lang="en-GB"/>
        </a:p>
      </dgm:t>
    </dgm:pt>
    <dgm:pt modelId="{66632900-C13F-4A84-8C7A-3981AC1F8E8B}" type="pres">
      <dgm:prSet presAssocID="{260D9EB0-20EC-4F9E-B29E-CA004DE29A41}" presName="centerShape" presStyleLbl="node0" presStyleIdx="0" presStyleCnt="1" custScaleX="98517" custScaleY="100006" custLinFactNeighborX="4151" custLinFactNeighborY="1374"/>
      <dgm:spPr/>
      <dgm:t>
        <a:bodyPr/>
        <a:lstStyle/>
        <a:p>
          <a:endParaRPr lang="en-GB"/>
        </a:p>
      </dgm:t>
    </dgm:pt>
  </dgm:ptLst>
  <dgm:cxnLst>
    <dgm:cxn modelId="{0F1A13C2-0562-419D-B876-FADCBB3DF487}" type="presOf" srcId="{260D9EB0-20EC-4F9E-B29E-CA004DE29A41}" destId="{66632900-C13F-4A84-8C7A-3981AC1F8E8B}" srcOrd="0" destOrd="0" presId="urn:microsoft.com/office/officeart/2005/8/layout/radial5"/>
    <dgm:cxn modelId="{EB4E4C99-48FD-4A5B-9AF6-DE2C81C2EB34}" srcId="{CC3497E6-2B2A-4D5E-A441-DB799C2CB6D5}" destId="{98B4B8C4-BED2-4FBE-AFE0-7A75D61F8EBD}" srcOrd="1" destOrd="0" parTransId="{7585770D-1734-4932-86DD-AA038819A884}" sibTransId="{4521915B-8688-4F11-BE98-8E834FEF72CE}"/>
    <dgm:cxn modelId="{930DAE77-F6EF-4A73-AB9E-56019B24F7FD}" srcId="{CC3497E6-2B2A-4D5E-A441-DB799C2CB6D5}" destId="{260D9EB0-20EC-4F9E-B29E-CA004DE29A41}" srcOrd="0" destOrd="0" parTransId="{772409DE-B8FB-4261-9F74-384C54885C62}" sibTransId="{70763844-632B-44D8-96B3-78FAFBEA30C5}"/>
    <dgm:cxn modelId="{A4169037-AA89-4771-9C25-4E92C07C6C68}" type="presOf" srcId="{CC3497E6-2B2A-4D5E-A441-DB799C2CB6D5}" destId="{3EF52E92-5227-4E27-900C-D4C329F9B076}" srcOrd="0" destOrd="0" presId="urn:microsoft.com/office/officeart/2005/8/layout/radial5"/>
    <dgm:cxn modelId="{E8278586-5157-47DE-B19D-59FC9DDBCAFD}" type="presParOf" srcId="{3EF52E92-5227-4E27-900C-D4C329F9B076}" destId="{66632900-C13F-4A84-8C7A-3981AC1F8E8B}" srcOrd="0" destOrd="0" presId="urn:microsoft.com/office/officeart/2005/8/layout/radial5"/>
  </dgm:cxnLst>
  <dgm:bg/>
  <dgm:whole/>
  <dgm:extLst>
    <a:ext uri="http://schemas.microsoft.com/office/drawing/2008/diagram">
      <dsp:dataModelExt xmlns=""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D8F9B6-7D74-4ABB-94A6-69674E05D5C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CF5A45C6-C4D5-4314-BCA0-BA50FC1C3C2A}">
      <dgm:prSet phldrT="[Text]"/>
      <dgm:spPr/>
      <dgm:t>
        <a:bodyPr/>
        <a:lstStyle/>
        <a:p>
          <a:r>
            <a:rPr lang="en-GB" dirty="0" smtClean="0"/>
            <a:t>Public speaking</a:t>
          </a:r>
          <a:endParaRPr lang="en-GB" dirty="0"/>
        </a:p>
      </dgm:t>
    </dgm:pt>
    <dgm:pt modelId="{DCAA1D23-2201-4668-A31D-28F532C67B5F}" type="parTrans" cxnId="{BE799E69-B4C7-4FEB-A683-1A8BE84DAD3B}">
      <dgm:prSet/>
      <dgm:spPr/>
      <dgm:t>
        <a:bodyPr/>
        <a:lstStyle/>
        <a:p>
          <a:endParaRPr lang="en-GB"/>
        </a:p>
      </dgm:t>
    </dgm:pt>
    <dgm:pt modelId="{9F89E8F9-0372-42C1-9580-EF9023F084B5}" type="sibTrans" cxnId="{BE799E69-B4C7-4FEB-A683-1A8BE84DAD3B}">
      <dgm:prSet/>
      <dgm:spPr/>
      <dgm:t>
        <a:bodyPr/>
        <a:lstStyle/>
        <a:p>
          <a:endParaRPr lang="en-GB"/>
        </a:p>
      </dgm:t>
    </dgm:pt>
    <dgm:pt modelId="{7F23AAA3-A8D5-4713-8182-E7B604AFE623}" type="pres">
      <dgm:prSet presAssocID="{6AD8F9B6-7D74-4ABB-94A6-69674E05D5C3}" presName="Name0" presStyleCnt="0">
        <dgm:presLayoutVars>
          <dgm:chMax val="1"/>
          <dgm:dir/>
          <dgm:animLvl val="ctr"/>
          <dgm:resizeHandles val="exact"/>
        </dgm:presLayoutVars>
      </dgm:prSet>
      <dgm:spPr/>
      <dgm:t>
        <a:bodyPr/>
        <a:lstStyle/>
        <a:p>
          <a:endParaRPr lang="en-GB"/>
        </a:p>
      </dgm:t>
    </dgm:pt>
    <dgm:pt modelId="{17DAE386-211F-4945-A7FA-E5959776D126}" type="pres">
      <dgm:prSet presAssocID="{CF5A45C6-C4D5-4314-BCA0-BA50FC1C3C2A}" presName="centerShape" presStyleLbl="node0" presStyleIdx="0" presStyleCnt="1" custLinFactNeighborX="2483" custLinFactNeighborY="-735"/>
      <dgm:spPr/>
      <dgm:t>
        <a:bodyPr/>
        <a:lstStyle/>
        <a:p>
          <a:endParaRPr lang="en-GB"/>
        </a:p>
      </dgm:t>
    </dgm:pt>
  </dgm:ptLst>
  <dgm:cxnLst>
    <dgm:cxn modelId="{BE799E69-B4C7-4FEB-A683-1A8BE84DAD3B}" srcId="{6AD8F9B6-7D74-4ABB-94A6-69674E05D5C3}" destId="{CF5A45C6-C4D5-4314-BCA0-BA50FC1C3C2A}" srcOrd="0" destOrd="0" parTransId="{DCAA1D23-2201-4668-A31D-28F532C67B5F}" sibTransId="{9F89E8F9-0372-42C1-9580-EF9023F084B5}"/>
    <dgm:cxn modelId="{C8621A99-C92D-48EC-928A-AB30247D1765}" type="presOf" srcId="{CF5A45C6-C4D5-4314-BCA0-BA50FC1C3C2A}" destId="{17DAE386-211F-4945-A7FA-E5959776D126}" srcOrd="0" destOrd="0" presId="urn:microsoft.com/office/officeart/2005/8/layout/radial5"/>
    <dgm:cxn modelId="{C35596CF-9D39-473A-A27C-DBE911717BDC}" type="presOf" srcId="{6AD8F9B6-7D74-4ABB-94A6-69674E05D5C3}" destId="{7F23AAA3-A8D5-4713-8182-E7B604AFE623}" srcOrd="0" destOrd="0" presId="urn:microsoft.com/office/officeart/2005/8/layout/radial5"/>
    <dgm:cxn modelId="{3DEC66B6-40AD-4E62-8AF3-203AD9135AF2}" type="presParOf" srcId="{7F23AAA3-A8D5-4713-8182-E7B604AFE623}" destId="{17DAE386-211F-4945-A7FA-E5959776D126}" srcOrd="0" destOrd="0" presId="urn:microsoft.com/office/officeart/2005/8/layout/radial5"/>
  </dgm:cxnLst>
  <dgm:bg/>
  <dgm:whole/>
  <dgm:extLst>
    <a:ext uri="http://schemas.microsoft.com/office/drawing/2008/diagram">
      <dsp:dataModelExt xmlns=""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5472A-93F0-4768-ADA9-7A2679EB45D6}">
      <dsp:nvSpPr>
        <dsp:cNvPr id="0" name=""/>
        <dsp:cNvSpPr/>
      </dsp:nvSpPr>
      <dsp:spPr>
        <a:xfrm>
          <a:off x="2592287" y="1224135"/>
          <a:ext cx="1307977" cy="1296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Waste</a:t>
          </a:r>
        </a:p>
        <a:p>
          <a:pPr lvl="0" algn="ctr" defTabSz="755650">
            <a:lnSpc>
              <a:spcPct val="90000"/>
            </a:lnSpc>
            <a:spcBef>
              <a:spcPct val="0"/>
            </a:spcBef>
            <a:spcAft>
              <a:spcPct val="35000"/>
            </a:spcAft>
          </a:pPr>
          <a:r>
            <a:rPr lang="en-GB" sz="1700" kern="1200" dirty="0" smtClean="0"/>
            <a:t>problems</a:t>
          </a:r>
          <a:endParaRPr lang="en-GB" sz="1700" kern="1200" dirty="0"/>
        </a:p>
      </dsp:txBody>
      <dsp:txXfrm>
        <a:off x="2592287" y="1224135"/>
        <a:ext cx="1307977" cy="1296145"/>
      </dsp:txXfrm>
    </dsp:sp>
    <dsp:sp modelId="{52F37826-C221-42F4-8F3E-5C0CAF4AB219}">
      <dsp:nvSpPr>
        <dsp:cNvPr id="0" name=""/>
        <dsp:cNvSpPr/>
      </dsp:nvSpPr>
      <dsp:spPr>
        <a:xfrm rot="21577239">
          <a:off x="4042827" y="1698458"/>
          <a:ext cx="343497" cy="334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21577239">
        <a:off x="4042827" y="1698458"/>
        <a:ext cx="343497" cy="334677"/>
      </dsp:txXfrm>
    </dsp:sp>
    <dsp:sp modelId="{0D7443D1-98CC-4219-9FF8-9B600491C433}">
      <dsp:nvSpPr>
        <dsp:cNvPr id="0" name=""/>
        <dsp:cNvSpPr/>
      </dsp:nvSpPr>
      <dsp:spPr>
        <a:xfrm>
          <a:off x="4548334" y="1368156"/>
          <a:ext cx="984344" cy="98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smtClean="0"/>
            <a:t>Vigyan</a:t>
          </a:r>
          <a:r>
            <a:rPr lang="en-GB" sz="1600" kern="1200" dirty="0" smtClean="0"/>
            <a:t> Ashram</a:t>
          </a:r>
          <a:endParaRPr lang="en-GB" sz="1600" kern="1200" dirty="0"/>
        </a:p>
      </dsp:txBody>
      <dsp:txXfrm>
        <a:off x="4548334" y="1368156"/>
        <a:ext cx="984344" cy="984344"/>
      </dsp:txXfrm>
    </dsp:sp>
    <dsp:sp modelId="{4E15F10E-643E-4B34-A721-C48824F60DF1}">
      <dsp:nvSpPr>
        <dsp:cNvPr id="0" name=""/>
        <dsp:cNvSpPr/>
      </dsp:nvSpPr>
      <dsp:spPr>
        <a:xfrm rot="3396978">
          <a:off x="3604589" y="2407869"/>
          <a:ext cx="209884" cy="334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3396978">
        <a:off x="3604589" y="2407869"/>
        <a:ext cx="209884" cy="334677"/>
      </dsp:txXfrm>
    </dsp:sp>
    <dsp:sp modelId="{20361DE2-4788-4175-BA1A-A8F2B0F4167D}">
      <dsp:nvSpPr>
        <dsp:cNvPr id="0" name=""/>
        <dsp:cNvSpPr/>
      </dsp:nvSpPr>
      <dsp:spPr>
        <a:xfrm>
          <a:off x="3600393" y="2664296"/>
          <a:ext cx="984344" cy="98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err="1" smtClean="0"/>
            <a:t>Pabal</a:t>
          </a:r>
          <a:endParaRPr lang="en-GB" sz="1600" kern="1200" dirty="0"/>
        </a:p>
      </dsp:txBody>
      <dsp:txXfrm>
        <a:off x="3600393" y="2664296"/>
        <a:ext cx="984344" cy="984344"/>
      </dsp:txXfrm>
    </dsp:sp>
    <dsp:sp modelId="{AA8D55DB-ACBF-490C-8EF5-7D941BFD87F9}">
      <dsp:nvSpPr>
        <dsp:cNvPr id="0" name=""/>
        <dsp:cNvSpPr/>
      </dsp:nvSpPr>
      <dsp:spPr>
        <a:xfrm rot="7596207">
          <a:off x="2605097" y="2404905"/>
          <a:ext cx="242439" cy="334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7596207">
        <a:off x="2605097" y="2404905"/>
        <a:ext cx="242439" cy="334677"/>
      </dsp:txXfrm>
    </dsp:sp>
    <dsp:sp modelId="{006F305B-382D-4AB0-9FB4-2B1B9A8E383C}">
      <dsp:nvSpPr>
        <dsp:cNvPr id="0" name=""/>
        <dsp:cNvSpPr/>
      </dsp:nvSpPr>
      <dsp:spPr>
        <a:xfrm>
          <a:off x="1800207" y="2664296"/>
          <a:ext cx="984344" cy="98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India</a:t>
          </a:r>
          <a:endParaRPr lang="en-GB" sz="1600" kern="1200" dirty="0"/>
        </a:p>
      </dsp:txBody>
      <dsp:txXfrm>
        <a:off x="1800207" y="2664296"/>
        <a:ext cx="984344" cy="984344"/>
      </dsp:txXfrm>
    </dsp:sp>
    <dsp:sp modelId="{B5364968-E4B2-4F08-821B-D4E0F62FC8F5}">
      <dsp:nvSpPr>
        <dsp:cNvPr id="0" name=""/>
        <dsp:cNvSpPr/>
      </dsp:nvSpPr>
      <dsp:spPr>
        <a:xfrm rot="10824570">
          <a:off x="2205290" y="1698406"/>
          <a:ext cx="273494" cy="3346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24570">
        <a:off x="2205290" y="1698406"/>
        <a:ext cx="273494" cy="334677"/>
      </dsp:txXfrm>
    </dsp:sp>
    <dsp:sp modelId="{F354E96E-5315-4D66-AD3E-0680EB3F34C7}">
      <dsp:nvSpPr>
        <dsp:cNvPr id="0" name=""/>
        <dsp:cNvSpPr/>
      </dsp:nvSpPr>
      <dsp:spPr>
        <a:xfrm>
          <a:off x="1091958" y="1368156"/>
          <a:ext cx="984344" cy="9843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The world</a:t>
          </a:r>
          <a:endParaRPr lang="en-GB" sz="1600" kern="1200" dirty="0"/>
        </a:p>
      </dsp:txBody>
      <dsp:txXfrm>
        <a:off x="1091958" y="1368156"/>
        <a:ext cx="984344" cy="9843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FEC630-E12A-4A07-AB67-759CB7CAE025}">
      <dsp:nvSpPr>
        <dsp:cNvPr id="0" name=""/>
        <dsp:cNvSpPr/>
      </dsp:nvSpPr>
      <dsp:spPr>
        <a:xfrm rot="5400000">
          <a:off x="-136063" y="138432"/>
          <a:ext cx="907089" cy="6349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1</a:t>
          </a:r>
          <a:endParaRPr lang="en-GB" sz="2800" kern="1200" dirty="0"/>
        </a:p>
      </dsp:txBody>
      <dsp:txXfrm rot="5400000">
        <a:off x="-136063" y="138432"/>
        <a:ext cx="907089" cy="634962"/>
      </dsp:txXfrm>
    </dsp:sp>
    <dsp:sp modelId="{1F545861-D346-48D8-8803-D14BD27BFA03}">
      <dsp:nvSpPr>
        <dsp:cNvPr id="0" name=""/>
        <dsp:cNvSpPr/>
      </dsp:nvSpPr>
      <dsp:spPr>
        <a:xfrm rot="5400000">
          <a:off x="4432758" y="-3796659"/>
          <a:ext cx="589918" cy="81855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Learning new concepts and </a:t>
          </a:r>
          <a:r>
            <a:rPr lang="en-GB" sz="2400" kern="1200" dirty="0" smtClean="0"/>
            <a:t>skills    </a:t>
          </a:r>
          <a:r>
            <a:rPr lang="en-GB" sz="2400" kern="1200" dirty="0" err="1" smtClean="0"/>
            <a:t>नवीन</a:t>
          </a:r>
          <a:r>
            <a:rPr lang="en-GB" sz="2400" kern="1200" dirty="0" smtClean="0"/>
            <a:t> </a:t>
          </a:r>
          <a:r>
            <a:rPr lang="en-GB" sz="2400" kern="1200" dirty="0" err="1" smtClean="0"/>
            <a:t>संकल्पना</a:t>
          </a:r>
          <a:r>
            <a:rPr lang="en-GB" sz="2400" kern="1200" dirty="0" smtClean="0"/>
            <a:t> व </a:t>
          </a:r>
          <a:r>
            <a:rPr lang="en-GB" sz="2400" kern="1200" dirty="0" err="1" smtClean="0"/>
            <a:t>तंत्रे</a:t>
          </a:r>
          <a:r>
            <a:rPr lang="en-GB" sz="2400" kern="1200" dirty="0" smtClean="0"/>
            <a:t> </a:t>
          </a:r>
          <a:r>
            <a:rPr lang="en-GB" sz="2400" kern="1200" dirty="0" err="1" smtClean="0"/>
            <a:t>शिकणे</a:t>
          </a:r>
          <a:endParaRPr lang="en-GB" sz="2400" kern="1200" dirty="0"/>
        </a:p>
      </dsp:txBody>
      <dsp:txXfrm rot="5400000">
        <a:off x="4432758" y="-3796659"/>
        <a:ext cx="589918" cy="8185509"/>
      </dsp:txXfrm>
    </dsp:sp>
    <dsp:sp modelId="{803EEE96-F18F-47A8-ABF2-2AD02DCEA4D1}">
      <dsp:nvSpPr>
        <dsp:cNvPr id="0" name=""/>
        <dsp:cNvSpPr/>
      </dsp:nvSpPr>
      <dsp:spPr>
        <a:xfrm rot="5400000">
          <a:off x="-136063" y="834646"/>
          <a:ext cx="907089" cy="6349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2</a:t>
          </a:r>
          <a:endParaRPr lang="en-GB" sz="2800" kern="1200" dirty="0"/>
        </a:p>
      </dsp:txBody>
      <dsp:txXfrm rot="5400000">
        <a:off x="-136063" y="834646"/>
        <a:ext cx="907089" cy="634962"/>
      </dsp:txXfrm>
    </dsp:sp>
    <dsp:sp modelId="{F24D3FAD-C4B9-47CC-9784-052D9A0B0FA6}">
      <dsp:nvSpPr>
        <dsp:cNvPr id="0" name=""/>
        <dsp:cNvSpPr/>
      </dsp:nvSpPr>
      <dsp:spPr>
        <a:xfrm rot="5400000">
          <a:off x="4432913" y="-3099367"/>
          <a:ext cx="589607" cy="81855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Designing your </a:t>
          </a:r>
          <a:r>
            <a:rPr lang="en-GB" sz="2400" kern="1200" dirty="0" smtClean="0"/>
            <a:t>project		</a:t>
          </a:r>
          <a:r>
            <a:rPr lang="en-GB" sz="2400" kern="1200" dirty="0" err="1" smtClean="0"/>
            <a:t>प्रोजेक्टचे</a:t>
          </a:r>
          <a:r>
            <a:rPr lang="en-GB" sz="2400" kern="1200" dirty="0" smtClean="0"/>
            <a:t> </a:t>
          </a:r>
          <a:r>
            <a:rPr lang="en-GB" sz="2400" kern="1200" dirty="0" err="1" smtClean="0"/>
            <a:t>स्वरूप</a:t>
          </a:r>
          <a:r>
            <a:rPr lang="en-GB" sz="2400" kern="1200" dirty="0" smtClean="0"/>
            <a:t>	</a:t>
          </a:r>
          <a:endParaRPr lang="en-GB" sz="2400" kern="1200" dirty="0"/>
        </a:p>
      </dsp:txBody>
      <dsp:txXfrm rot="5400000">
        <a:off x="4432913" y="-3099367"/>
        <a:ext cx="589607" cy="8185509"/>
      </dsp:txXfrm>
    </dsp:sp>
    <dsp:sp modelId="{3C82921E-735F-4959-9E7A-D0A6EEAC8F18}">
      <dsp:nvSpPr>
        <dsp:cNvPr id="0" name=""/>
        <dsp:cNvSpPr/>
      </dsp:nvSpPr>
      <dsp:spPr>
        <a:xfrm rot="5400000">
          <a:off x="-136063" y="1530861"/>
          <a:ext cx="907089" cy="6349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kern="1200" dirty="0" smtClean="0"/>
            <a:t>3</a:t>
          </a:r>
          <a:endParaRPr lang="en-GB" sz="2800" kern="1200" dirty="0"/>
        </a:p>
      </dsp:txBody>
      <dsp:txXfrm rot="5400000">
        <a:off x="-136063" y="1530861"/>
        <a:ext cx="907089" cy="634962"/>
      </dsp:txXfrm>
    </dsp:sp>
    <dsp:sp modelId="{FA1504C5-BDB7-4168-8E76-12247BA7658E}">
      <dsp:nvSpPr>
        <dsp:cNvPr id="0" name=""/>
        <dsp:cNvSpPr/>
      </dsp:nvSpPr>
      <dsp:spPr>
        <a:xfrm rot="5400000">
          <a:off x="4432913" y="-2403153"/>
          <a:ext cx="589607" cy="81855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Doing your </a:t>
          </a:r>
          <a:r>
            <a:rPr lang="en-GB" sz="2400" kern="1200" dirty="0" smtClean="0"/>
            <a:t>project	</a:t>
          </a:r>
          <a:r>
            <a:rPr lang="en-GB" sz="2400" kern="1200" dirty="0" err="1" smtClean="0"/>
            <a:t>प्रत्यक्ष</a:t>
          </a:r>
          <a:r>
            <a:rPr lang="en-GB" sz="2400" kern="1200" dirty="0" smtClean="0"/>
            <a:t> </a:t>
          </a:r>
          <a:r>
            <a:rPr lang="en-GB" sz="2400" kern="1200" dirty="0" err="1" smtClean="0"/>
            <a:t>प्रोजेक्ट</a:t>
          </a:r>
          <a:r>
            <a:rPr lang="en-GB" sz="2400" kern="1200" dirty="0" smtClean="0"/>
            <a:t> </a:t>
          </a:r>
          <a:r>
            <a:rPr lang="en-GB" sz="2400" kern="1200" dirty="0" err="1" smtClean="0"/>
            <a:t>चे</a:t>
          </a:r>
          <a:r>
            <a:rPr lang="en-GB" sz="2400" kern="1200" dirty="0" smtClean="0"/>
            <a:t> </a:t>
          </a:r>
          <a:r>
            <a:rPr lang="en-GB" sz="2400" kern="1200" dirty="0" err="1" smtClean="0"/>
            <a:t>काम</a:t>
          </a:r>
          <a:r>
            <a:rPr lang="en-GB" sz="2400" kern="1200" dirty="0" smtClean="0"/>
            <a:t> </a:t>
          </a:r>
          <a:r>
            <a:rPr lang="en-GB" sz="2400" kern="1200" dirty="0" err="1" smtClean="0"/>
            <a:t>करणे</a:t>
          </a:r>
          <a:endParaRPr lang="en-GB" sz="2400" kern="1200" dirty="0"/>
        </a:p>
      </dsp:txBody>
      <dsp:txXfrm rot="5400000">
        <a:off x="4432913" y="-2403153"/>
        <a:ext cx="589607" cy="81855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5B90CD-FB91-4CAF-B165-6B44DB3619EE}">
      <dsp:nvSpPr>
        <dsp:cNvPr id="0" name=""/>
        <dsp:cNvSpPr/>
      </dsp:nvSpPr>
      <dsp:spPr>
        <a:xfrm>
          <a:off x="157916" y="0"/>
          <a:ext cx="1965812" cy="20216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Waste management</a:t>
          </a:r>
          <a:endParaRPr lang="en-GB" sz="1800" kern="1200" dirty="0"/>
        </a:p>
      </dsp:txBody>
      <dsp:txXfrm>
        <a:off x="157916" y="0"/>
        <a:ext cx="1965812" cy="2021650"/>
      </dsp:txXfrm>
    </dsp:sp>
    <dsp:sp modelId="{F02A52A9-224A-4E9F-BA72-0413A1C9E11B}">
      <dsp:nvSpPr>
        <dsp:cNvPr id="0" name=""/>
        <dsp:cNvSpPr/>
      </dsp:nvSpPr>
      <dsp:spPr>
        <a:xfrm rot="2573579">
          <a:off x="1925487" y="1642556"/>
          <a:ext cx="324484" cy="495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2573579">
        <a:off x="1925487" y="1642556"/>
        <a:ext cx="324484" cy="495945"/>
      </dsp:txXfrm>
    </dsp:sp>
    <dsp:sp modelId="{FA3578C7-9CD9-41EA-B0EE-EE1C637C97CD}">
      <dsp:nvSpPr>
        <dsp:cNvPr id="0" name=""/>
        <dsp:cNvSpPr/>
      </dsp:nvSpPr>
      <dsp:spPr>
        <a:xfrm>
          <a:off x="2123723" y="1872206"/>
          <a:ext cx="1458664" cy="14586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What are the problems?</a:t>
          </a:r>
          <a:endParaRPr lang="en-GB" sz="1300" kern="1200" dirty="0"/>
        </a:p>
      </dsp:txBody>
      <dsp:txXfrm>
        <a:off x="2123723" y="1872206"/>
        <a:ext cx="1458664" cy="1458664"/>
      </dsp:txXfrm>
    </dsp:sp>
    <dsp:sp modelId="{4C6C7891-D911-43CA-A410-62109E302D94}">
      <dsp:nvSpPr>
        <dsp:cNvPr id="0" name=""/>
        <dsp:cNvSpPr/>
      </dsp:nvSpPr>
      <dsp:spPr>
        <a:xfrm rot="5534996">
          <a:off x="959009" y="2015356"/>
          <a:ext cx="265207" cy="495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5534996">
        <a:off x="959009" y="2015356"/>
        <a:ext cx="265207" cy="495945"/>
      </dsp:txXfrm>
    </dsp:sp>
    <dsp:sp modelId="{B188D620-0EB9-46A4-A0B1-2BFEF910BAC2}">
      <dsp:nvSpPr>
        <dsp:cNvPr id="0" name=""/>
        <dsp:cNvSpPr/>
      </dsp:nvSpPr>
      <dsp:spPr>
        <a:xfrm>
          <a:off x="323531" y="2520270"/>
          <a:ext cx="1458664" cy="14586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What can we do to solve them?</a:t>
          </a:r>
          <a:endParaRPr lang="en-GB" sz="1300" kern="1200" dirty="0"/>
        </a:p>
      </dsp:txBody>
      <dsp:txXfrm>
        <a:off x="323531" y="2520270"/>
        <a:ext cx="1458664" cy="1458664"/>
      </dsp:txXfrm>
    </dsp:sp>
    <dsp:sp modelId="{F23C31AB-F51C-4FF2-BDD1-7F220852997E}">
      <dsp:nvSpPr>
        <dsp:cNvPr id="0" name=""/>
        <dsp:cNvSpPr/>
      </dsp:nvSpPr>
      <dsp:spPr>
        <a:xfrm rot="21498496">
          <a:off x="2234316" y="726603"/>
          <a:ext cx="267647" cy="495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21498496">
        <a:off x="2234316" y="726603"/>
        <a:ext cx="267647" cy="495945"/>
      </dsp:txXfrm>
    </dsp:sp>
    <dsp:sp modelId="{54DB7040-DBC4-4FC5-A120-D3706337DC37}">
      <dsp:nvSpPr>
        <dsp:cNvPr id="0" name=""/>
        <dsp:cNvSpPr/>
      </dsp:nvSpPr>
      <dsp:spPr>
        <a:xfrm>
          <a:off x="2627781" y="216035"/>
          <a:ext cx="1458664" cy="14586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kern="1200" dirty="0" smtClean="0"/>
            <a:t>What  is waste management?</a:t>
          </a:r>
          <a:endParaRPr lang="en-GB" sz="1300" kern="1200" dirty="0"/>
        </a:p>
      </dsp:txBody>
      <dsp:txXfrm>
        <a:off x="2627781" y="216035"/>
        <a:ext cx="1458664" cy="145866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4E665-161A-4308-B0D9-4317AD81E348}">
      <dsp:nvSpPr>
        <dsp:cNvPr id="0" name=""/>
        <dsp:cNvSpPr/>
      </dsp:nvSpPr>
      <dsp:spPr>
        <a:xfrm>
          <a:off x="3684239" y="0"/>
          <a:ext cx="2184093" cy="23358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Community</a:t>
          </a:r>
          <a:endParaRPr lang="en-GB" sz="2400" kern="1200" dirty="0"/>
        </a:p>
      </dsp:txBody>
      <dsp:txXfrm>
        <a:off x="3684239" y="0"/>
        <a:ext cx="2184093" cy="233581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1DE7F2-F028-445F-868F-183FD923B930}">
      <dsp:nvSpPr>
        <dsp:cNvPr id="0" name=""/>
        <dsp:cNvSpPr/>
      </dsp:nvSpPr>
      <dsp:spPr>
        <a:xfrm>
          <a:off x="298335" y="288027"/>
          <a:ext cx="2101592" cy="19607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Teamwork – how can we all work together?</a:t>
          </a:r>
          <a:endParaRPr lang="en-GB" sz="2300" kern="1200" dirty="0"/>
        </a:p>
      </dsp:txBody>
      <dsp:txXfrm>
        <a:off x="298335" y="288027"/>
        <a:ext cx="2101592" cy="196076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632900-C13F-4A84-8C7A-3981AC1F8E8B}">
      <dsp:nvSpPr>
        <dsp:cNvPr id="0" name=""/>
        <dsp:cNvSpPr/>
      </dsp:nvSpPr>
      <dsp:spPr>
        <a:xfrm>
          <a:off x="936057" y="3015"/>
          <a:ext cx="2085251" cy="21167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smtClean="0"/>
            <a:t>Problem solving</a:t>
          </a:r>
          <a:endParaRPr lang="en-GB" sz="3200" kern="1200" dirty="0"/>
        </a:p>
      </dsp:txBody>
      <dsp:txXfrm>
        <a:off x="936057" y="3015"/>
        <a:ext cx="2085251" cy="211676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DAE386-211F-4945-A7FA-E5959776D126}">
      <dsp:nvSpPr>
        <dsp:cNvPr id="0" name=""/>
        <dsp:cNvSpPr/>
      </dsp:nvSpPr>
      <dsp:spPr>
        <a:xfrm>
          <a:off x="370119" y="0"/>
          <a:ext cx="2317840" cy="2317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GB" sz="3400" kern="1200" dirty="0" smtClean="0"/>
            <a:t>Public speaking</a:t>
          </a:r>
          <a:endParaRPr lang="en-GB" sz="3400" kern="1200" dirty="0"/>
        </a:p>
      </dsp:txBody>
      <dsp:txXfrm>
        <a:off x="370119" y="0"/>
        <a:ext cx="2317840" cy="231784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0AA85-0F34-47A9-BA4A-EF666B69B9F6}" type="datetimeFigureOut">
              <a:rPr lang="en-GB" smtClean="0"/>
              <a:pPr/>
              <a:t>02/08/2013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855DC-E5D9-4BF4-8F77-7ECA659741A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The project will be about waste management and recycling. There are many problems that </a:t>
            </a:r>
            <a:r>
              <a:rPr lang="en-GB" sz="1200" b="0" i="0" kern="1200" dirty="0" err="1" smtClean="0">
                <a:solidFill>
                  <a:schemeClr val="tx1"/>
                </a:solidFill>
                <a:latin typeface="+mn-lt"/>
                <a:ea typeface="+mn-ea"/>
                <a:cs typeface="+mn-cs"/>
              </a:rPr>
              <a:t>Pabal</a:t>
            </a:r>
            <a:r>
              <a:rPr lang="en-GB" sz="1200" b="0" i="0" kern="1200" dirty="0" smtClean="0">
                <a:solidFill>
                  <a:schemeClr val="tx1"/>
                </a:solidFill>
                <a:latin typeface="+mn-lt"/>
                <a:ea typeface="+mn-ea"/>
                <a:cs typeface="+mn-cs"/>
              </a:rPr>
              <a:t> faces to do with this, and they don't end in </a:t>
            </a:r>
            <a:r>
              <a:rPr lang="en-GB" sz="1200" b="0" i="0" kern="1200" dirty="0" err="1" smtClean="0">
                <a:solidFill>
                  <a:schemeClr val="tx1"/>
                </a:solidFill>
                <a:latin typeface="+mn-lt"/>
                <a:ea typeface="+mn-ea"/>
                <a:cs typeface="+mn-cs"/>
              </a:rPr>
              <a:t>Pabal</a:t>
            </a:r>
            <a:r>
              <a:rPr lang="en-GB" sz="1200" b="0" i="0" kern="1200" dirty="0" smtClean="0">
                <a:solidFill>
                  <a:schemeClr val="tx1"/>
                </a:solidFill>
                <a:latin typeface="+mn-lt"/>
                <a:ea typeface="+mn-ea"/>
                <a:cs typeface="+mn-cs"/>
              </a:rPr>
              <a:t>, they affect the whole world.  Luckily, we all have the power to do something about this ourselves. </a:t>
            </a:r>
            <a:endParaRPr lang="en-GB" dirty="0" smtClean="0"/>
          </a:p>
          <a:p>
            <a:endParaRPr lang="en-GB" dirty="0"/>
          </a:p>
        </p:txBody>
      </p:sp>
      <p:sp>
        <p:nvSpPr>
          <p:cNvPr id="4" name="Slide Number Placeholder 3"/>
          <p:cNvSpPr>
            <a:spLocks noGrp="1"/>
          </p:cNvSpPr>
          <p:nvPr>
            <p:ph type="sldNum" sz="quarter" idx="10"/>
          </p:nvPr>
        </p:nvSpPr>
        <p:spPr/>
        <p:txBody>
          <a:bodyPr/>
          <a:lstStyle/>
          <a:p>
            <a:fld id="{02B855DC-E5D9-4BF4-8F77-7ECA659741AD}"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Hi everyone! (Learning/designing/doing) For the next few weeks we will be giving you the skills you need to design and implement you own project in the community.  You will all be working in teams to solve problems, come up with new ideas and get other people on board.  </a:t>
            </a:r>
            <a:endParaRPr lang="en-GB" dirty="0" smtClean="0"/>
          </a:p>
          <a:p>
            <a:endParaRPr lang="en-GB" dirty="0"/>
          </a:p>
        </p:txBody>
      </p:sp>
      <p:sp>
        <p:nvSpPr>
          <p:cNvPr id="4" name="Slide Number Placeholder 3"/>
          <p:cNvSpPr>
            <a:spLocks noGrp="1"/>
          </p:cNvSpPr>
          <p:nvPr>
            <p:ph type="sldNum" sz="quarter" idx="10"/>
          </p:nvPr>
        </p:nvSpPr>
        <p:spPr/>
        <p:txBody>
          <a:bodyPr/>
          <a:lstStyle/>
          <a:p>
            <a:fld id="{02B855DC-E5D9-4BF4-8F77-7ECA659741AD}"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r>
            <a:br>
              <a:rPr lang="en-GB" dirty="0" smtClean="0"/>
            </a:br>
            <a:r>
              <a:rPr lang="en-GB" sz="1200" b="0" i="0" kern="1200" dirty="0" smtClean="0">
                <a:solidFill>
                  <a:schemeClr val="tx1"/>
                </a:solidFill>
                <a:latin typeface="+mn-lt"/>
                <a:ea typeface="+mn-ea"/>
                <a:cs typeface="+mn-cs"/>
              </a:rPr>
              <a:t>This week we will be talking about waste management (the problems, how we can solve them), community, teamwork (how we can work together), public speaking, and more!</a:t>
            </a:r>
            <a:endParaRPr lang="en-GB" dirty="0" smtClean="0"/>
          </a:p>
          <a:p>
            <a:endParaRPr lang="en-GB" dirty="0"/>
          </a:p>
        </p:txBody>
      </p:sp>
      <p:sp>
        <p:nvSpPr>
          <p:cNvPr id="4" name="Slide Number Placeholder 3"/>
          <p:cNvSpPr>
            <a:spLocks noGrp="1"/>
          </p:cNvSpPr>
          <p:nvPr>
            <p:ph type="sldNum" sz="quarter" idx="10"/>
          </p:nvPr>
        </p:nvSpPr>
        <p:spPr/>
        <p:txBody>
          <a:bodyPr/>
          <a:lstStyle/>
          <a:p>
            <a:fld id="{02B855DC-E5D9-4BF4-8F77-7ECA659741AD}"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are going to go to </a:t>
            </a:r>
            <a:r>
              <a:rPr lang="en-GB" baseline="0" dirty="0" err="1" smtClean="0"/>
              <a:t>Pabal</a:t>
            </a:r>
            <a:r>
              <a:rPr lang="en-GB" baseline="0" dirty="0" smtClean="0"/>
              <a:t> village.  Take your notebooks!  Think about the following questions: </a:t>
            </a:r>
          </a:p>
          <a:p>
            <a:r>
              <a:rPr lang="en-GB" baseline="0" dirty="0" smtClean="0"/>
              <a:t>We will talk more about this next lesson</a:t>
            </a:r>
            <a:endParaRPr lang="en-GB" dirty="0"/>
          </a:p>
        </p:txBody>
      </p:sp>
      <p:sp>
        <p:nvSpPr>
          <p:cNvPr id="4" name="Slide Number Placeholder 3"/>
          <p:cNvSpPr>
            <a:spLocks noGrp="1"/>
          </p:cNvSpPr>
          <p:nvPr>
            <p:ph type="sldNum" sz="quarter" idx="10"/>
          </p:nvPr>
        </p:nvSpPr>
        <p:spPr/>
        <p:txBody>
          <a:bodyPr/>
          <a:lstStyle/>
          <a:p>
            <a:fld id="{02B855DC-E5D9-4BF4-8F77-7ECA659741AD}"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want you to be investigators.  Like Sherlock Holmes! [</a:t>
            </a:r>
            <a:r>
              <a:rPr lang="en-GB" baseline="0" dirty="0" err="1" smtClean="0"/>
              <a:t>pic</a:t>
            </a:r>
            <a:r>
              <a:rPr lang="en-GB" baseline="0" dirty="0" smtClean="0"/>
              <a:t>] You will need to spend about an hour in the village collecting this information.  Make notes, talk to people, take pictures – be creative! </a:t>
            </a:r>
          </a:p>
          <a:p>
            <a:endParaRPr lang="en-GB" baseline="0" dirty="0" smtClean="0"/>
          </a:p>
          <a:p>
            <a:r>
              <a:rPr lang="en-GB" baseline="0" dirty="0" smtClean="0"/>
              <a:t>Ask them who has cameras that they can get pictures off. </a:t>
            </a:r>
            <a:endParaRPr lang="en-GB" dirty="0"/>
          </a:p>
        </p:txBody>
      </p:sp>
      <p:sp>
        <p:nvSpPr>
          <p:cNvPr id="4" name="Slide Number Placeholder 3"/>
          <p:cNvSpPr>
            <a:spLocks noGrp="1"/>
          </p:cNvSpPr>
          <p:nvPr>
            <p:ph type="sldNum" sz="quarter" idx="10"/>
          </p:nvPr>
        </p:nvSpPr>
        <p:spPr/>
        <p:txBody>
          <a:bodyPr/>
          <a:lstStyle/>
          <a:p>
            <a:fld id="{02B855DC-E5D9-4BF4-8F77-7ECA659741AD}"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3B1A5-F0B8-4E1A-B2F8-583A204E8944}" type="datetimeFigureOut">
              <a:rPr lang="en-GB" smtClean="0"/>
              <a:pPr/>
              <a:t>02/08/2013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CF2A69-8F21-47F7-BF70-0CA45553887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3B1A5-F0B8-4E1A-B2F8-583A204E8944}" type="datetimeFigureOut">
              <a:rPr lang="en-GB" smtClean="0"/>
              <a:pPr/>
              <a:t>02/08/2013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F2A69-8F21-47F7-BF70-0CA45553887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QuickStyle" Target="../diagrams/quickStyle5.xml"/><Relationship Id="rId18" Type="http://schemas.openxmlformats.org/officeDocument/2006/relationships/diagramColors" Target="../diagrams/colors6.xml"/><Relationship Id="rId26" Type="http://schemas.microsoft.com/office/2007/relationships/diagramDrawing" Target="../diagrams/drawing6.xml"/><Relationship Id="rId3" Type="http://schemas.openxmlformats.org/officeDocument/2006/relationships/diagramData" Target="../diagrams/data3.xml"/><Relationship Id="rId21" Type="http://schemas.openxmlformats.org/officeDocument/2006/relationships/diagramQuickStyle" Target="../diagrams/quickStyle7.xml"/><Relationship Id="rId7" Type="http://schemas.openxmlformats.org/officeDocument/2006/relationships/diagramData" Target="../diagrams/data4.xml"/><Relationship Id="rId12" Type="http://schemas.openxmlformats.org/officeDocument/2006/relationships/diagramLayout" Target="../diagrams/layout5.xml"/><Relationship Id="rId17" Type="http://schemas.openxmlformats.org/officeDocument/2006/relationships/diagramQuickStyle" Target="../diagrams/quickStyle6.xml"/><Relationship Id="rId25" Type="http://schemas.microsoft.com/office/2007/relationships/diagramDrawing" Target="../diagrams/drawing5.xml"/><Relationship Id="rId2" Type="http://schemas.openxmlformats.org/officeDocument/2006/relationships/notesSlide" Target="../notesSlides/notesSlide3.xml"/><Relationship Id="rId16" Type="http://schemas.openxmlformats.org/officeDocument/2006/relationships/diagramLayout" Target="../diagrams/layout6.xml"/><Relationship Id="rId20"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Data" Target="../diagrams/data5.xml"/><Relationship Id="rId24" Type="http://schemas.microsoft.com/office/2007/relationships/diagramDrawing" Target="../diagrams/drawing4.xml"/><Relationship Id="rId5" Type="http://schemas.openxmlformats.org/officeDocument/2006/relationships/diagramQuickStyle" Target="../diagrams/quickStyle3.xml"/><Relationship Id="rId15" Type="http://schemas.openxmlformats.org/officeDocument/2006/relationships/diagramData" Target="../diagrams/data6.xml"/><Relationship Id="rId23" Type="http://schemas.microsoft.com/office/2007/relationships/diagramDrawing" Target="../diagrams/drawing3.xml"/><Relationship Id="rId10" Type="http://schemas.openxmlformats.org/officeDocument/2006/relationships/diagramColors" Target="../diagrams/colors4.xml"/><Relationship Id="rId19" Type="http://schemas.openxmlformats.org/officeDocument/2006/relationships/diagramData" Target="../diagrams/data7.xml"/><Relationship Id="rId4" Type="http://schemas.openxmlformats.org/officeDocument/2006/relationships/diagramLayout" Target="../diagrams/layout3.xml"/><Relationship Id="rId9" Type="http://schemas.openxmlformats.org/officeDocument/2006/relationships/diagramQuickStyle" Target="../diagrams/quickStyle4.xml"/><Relationship Id="rId14" Type="http://schemas.openxmlformats.org/officeDocument/2006/relationships/diagramColors" Target="../diagrams/colors5.xml"/><Relationship Id="rId22" Type="http://schemas.openxmlformats.org/officeDocument/2006/relationships/diagramColors" Target="../diagrams/colors7.xml"/><Relationship Id="rId27" Type="http://schemas.microsoft.com/office/2007/relationships/diagramDrawing" Target="../diagrams/drawing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Introduction to your project</a:t>
            </a:r>
            <a:br>
              <a:rPr lang="en-GB" dirty="0" smtClean="0"/>
            </a:br>
            <a:r>
              <a:rPr lang="en-GB" dirty="0"/>
              <a:t/>
            </a:r>
            <a:br>
              <a:rPr lang="en-GB" dirty="0"/>
            </a:br>
            <a:r>
              <a:rPr lang="en-GB" dirty="0" smtClean="0"/>
              <a:t/>
            </a:r>
            <a:br>
              <a:rPr lang="en-GB" dirty="0" smtClean="0"/>
            </a:br>
            <a:r>
              <a:rPr lang="en-GB" dirty="0" err="1"/>
              <a:t>तुमच्या</a:t>
            </a:r>
            <a:r>
              <a:rPr lang="en-GB" dirty="0"/>
              <a:t> </a:t>
            </a:r>
            <a:r>
              <a:rPr lang="en-GB" dirty="0" err="1"/>
              <a:t>प्रोजेक्ट</a:t>
            </a:r>
            <a:r>
              <a:rPr lang="en-GB" dirty="0"/>
              <a:t> </a:t>
            </a:r>
            <a:r>
              <a:rPr lang="en-GB" dirty="0" err="1"/>
              <a:t>विषयी</a:t>
            </a:r>
            <a:r>
              <a:rPr lang="en-GB" dirty="0"/>
              <a:t> </a:t>
            </a:r>
            <a:r>
              <a:rPr lang="en-GB" dirty="0" err="1"/>
              <a:t>माहिती</a:t>
            </a:r>
            <a:r>
              <a:rPr lang="en-GB" dirty="0"/>
              <a:t> </a:t>
            </a:r>
            <a:r>
              <a:rPr lang="en-GB" dirty="0" err="1"/>
              <a:t>सांगणे</a:t>
            </a:r>
            <a:r>
              <a:rPr lang="en-GB" dirty="0"/>
              <a:t>.</a:t>
            </a:r>
          </a:p>
        </p:txBody>
      </p:sp>
      <p:sp>
        <p:nvSpPr>
          <p:cNvPr id="3" name="Subtitle 2"/>
          <p:cNvSpPr>
            <a:spLocks noGrp="1"/>
          </p:cNvSpPr>
          <p:nvPr>
            <p:ph type="subTitle" idx="1"/>
          </p:nvPr>
        </p:nvSpPr>
        <p:spPr/>
        <p:txBody>
          <a:bodyPr/>
          <a:lstStyle/>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GB" sz="3600" dirty="0" smtClean="0"/>
              <a:t>Your project!</a:t>
            </a:r>
            <a:r>
              <a:rPr lang="en-GB" sz="3200" dirty="0" smtClean="0"/>
              <a:t>	</a:t>
            </a:r>
            <a:r>
              <a:rPr lang="en-GB" sz="3200" dirty="0" err="1"/>
              <a:t>तुमचा</a:t>
            </a:r>
            <a:r>
              <a:rPr lang="en-GB" sz="3200" dirty="0"/>
              <a:t> </a:t>
            </a:r>
            <a:r>
              <a:rPr lang="en-GB" sz="3200" dirty="0" err="1"/>
              <a:t>प्रोजेक्ट</a:t>
            </a:r>
            <a:r>
              <a:rPr lang="en-GB" sz="3200" dirty="0"/>
              <a:t> </a:t>
            </a:r>
            <a:r>
              <a:rPr lang="en-GB" sz="3200" dirty="0" err="1"/>
              <a:t>कोणता</a:t>
            </a:r>
            <a:r>
              <a:rPr lang="en-GB" sz="3200" dirty="0"/>
              <a:t> </a:t>
            </a:r>
            <a:r>
              <a:rPr lang="en-GB" sz="3200" dirty="0" err="1"/>
              <a:t>आहे</a:t>
            </a:r>
            <a:r>
              <a:rPr lang="en-GB" sz="3200" dirty="0" smtClean="0"/>
              <a:t> </a:t>
            </a:r>
            <a:endParaRPr lang="en-GB" sz="3200" dirty="0"/>
          </a:p>
        </p:txBody>
      </p:sp>
      <p:pic>
        <p:nvPicPr>
          <p:cNvPr id="1026" name="Picture 2" descr="C:\Users\olivia\Desktop\Vigyan Ashram Project\Photos 2013 VA\Week 1\DSC_0090.JPG"/>
          <p:cNvPicPr>
            <a:picLocks noGrp="1" noChangeAspect="1" noChangeArrowheads="1"/>
          </p:cNvPicPr>
          <p:nvPr>
            <p:ph idx="1"/>
          </p:nvPr>
        </p:nvPicPr>
        <p:blipFill>
          <a:blip r:embed="rId3" cstate="print"/>
          <a:stretch>
            <a:fillRect/>
          </a:stretch>
        </p:blipFill>
        <p:spPr bwMode="auto">
          <a:xfrm rot="16200000">
            <a:off x="-384947" y="2193259"/>
            <a:ext cx="5049367" cy="3344385"/>
          </a:xfrm>
          <a:prstGeom prst="rect">
            <a:avLst/>
          </a:prstGeom>
          <a:noFill/>
          <a:ln>
            <a:noFill/>
          </a:ln>
        </p:spPr>
      </p:pic>
      <p:sp>
        <p:nvSpPr>
          <p:cNvPr id="10" name="TextBox 9"/>
          <p:cNvSpPr txBox="1"/>
          <p:nvPr/>
        </p:nvSpPr>
        <p:spPr>
          <a:xfrm>
            <a:off x="611560" y="1196752"/>
            <a:ext cx="8280920" cy="1261884"/>
          </a:xfrm>
          <a:prstGeom prst="rect">
            <a:avLst/>
          </a:prstGeom>
          <a:noFill/>
        </p:spPr>
        <p:txBody>
          <a:bodyPr wrap="square" rtlCol="0">
            <a:spAutoFit/>
          </a:bodyPr>
          <a:lstStyle/>
          <a:p>
            <a:pPr algn="ctr"/>
            <a:r>
              <a:rPr lang="en-GB" sz="4000" b="1" u="sng" dirty="0" smtClean="0"/>
              <a:t>Waste management </a:t>
            </a:r>
          </a:p>
          <a:p>
            <a:r>
              <a:rPr lang="en-GB" sz="3600" dirty="0" err="1" smtClean="0"/>
              <a:t>कचरा</a:t>
            </a:r>
            <a:r>
              <a:rPr lang="en-GB" sz="3600" dirty="0" smtClean="0"/>
              <a:t> </a:t>
            </a:r>
            <a:r>
              <a:rPr lang="en-GB" sz="3600" dirty="0" err="1" smtClean="0"/>
              <a:t>व्यवस्थापन</a:t>
            </a:r>
            <a:r>
              <a:rPr lang="en-GB" sz="3600" dirty="0" smtClean="0"/>
              <a:t> </a:t>
            </a:r>
            <a:r>
              <a:rPr lang="en-GB" sz="3600" dirty="0" err="1" smtClean="0"/>
              <a:t>आणि</a:t>
            </a:r>
            <a:r>
              <a:rPr lang="en-GB" sz="3600" dirty="0" smtClean="0"/>
              <a:t> </a:t>
            </a:r>
            <a:r>
              <a:rPr lang="en-GB" sz="3600" dirty="0" err="1" smtClean="0"/>
              <a:t>त्याचा</a:t>
            </a:r>
            <a:r>
              <a:rPr lang="en-GB" sz="3600" dirty="0" smtClean="0"/>
              <a:t> </a:t>
            </a:r>
            <a:r>
              <a:rPr lang="en-GB" sz="3600" dirty="0" err="1" smtClean="0"/>
              <a:t>पुनर्वापर</a:t>
            </a:r>
            <a:endParaRPr lang="en-GB" sz="3600" b="1" u="sng" dirty="0"/>
          </a:p>
        </p:txBody>
      </p:sp>
      <p:graphicFrame>
        <p:nvGraphicFramePr>
          <p:cNvPr id="12" name="Diagram 11"/>
          <p:cNvGraphicFramePr/>
          <p:nvPr/>
        </p:nvGraphicFramePr>
        <p:xfrm>
          <a:off x="3275856" y="1412776"/>
          <a:ext cx="6492552"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7" name="Picture 3"/>
          <p:cNvPicPr>
            <a:picLocks noChangeAspect="1" noChangeArrowheads="1"/>
          </p:cNvPicPr>
          <p:nvPr/>
        </p:nvPicPr>
        <p:blipFill>
          <a:blip r:embed="rId8" cstate="print"/>
          <a:srcRect/>
          <a:stretch>
            <a:fillRect/>
          </a:stretch>
        </p:blipFill>
        <p:spPr bwMode="auto">
          <a:xfrm>
            <a:off x="4067944" y="5013176"/>
            <a:ext cx="994376" cy="1393577"/>
          </a:xfrm>
          <a:prstGeom prst="rect">
            <a:avLst/>
          </a:prstGeom>
          <a:noFill/>
          <a:ln w="9525">
            <a:noFill/>
            <a:miter lim="800000"/>
            <a:headEnd/>
            <a:tailEnd/>
          </a:ln>
          <a:effectLst/>
        </p:spPr>
      </p:pic>
      <p:sp>
        <p:nvSpPr>
          <p:cNvPr id="16" name="Rectangular Callout 15"/>
          <p:cNvSpPr/>
          <p:nvPr/>
        </p:nvSpPr>
        <p:spPr>
          <a:xfrm>
            <a:off x="5436096" y="5445224"/>
            <a:ext cx="3024336" cy="93610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smtClean="0"/>
              <a:t>We all </a:t>
            </a:r>
            <a:r>
              <a:rPr lang="en-GB" dirty="0" smtClean="0"/>
              <a:t>have the power to do something about this issue!</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8028384" cy="1052736"/>
          </a:xfrm>
        </p:spPr>
        <p:txBody>
          <a:bodyPr>
            <a:normAutofit/>
          </a:bodyPr>
          <a:lstStyle/>
          <a:p>
            <a:r>
              <a:rPr lang="en-GB" sz="3200" dirty="0" smtClean="0"/>
              <a:t>Your project!   </a:t>
            </a:r>
            <a:r>
              <a:rPr lang="en-GB" sz="3200" dirty="0" err="1" smtClean="0"/>
              <a:t>तुमचा</a:t>
            </a:r>
            <a:r>
              <a:rPr lang="en-GB" sz="3200" dirty="0" smtClean="0"/>
              <a:t> </a:t>
            </a:r>
            <a:r>
              <a:rPr lang="en-GB" sz="3200" dirty="0" err="1" smtClean="0"/>
              <a:t>प्रोजेक्ट</a:t>
            </a:r>
            <a:r>
              <a:rPr lang="en-GB" sz="3200" dirty="0" smtClean="0"/>
              <a:t> </a:t>
            </a:r>
            <a:r>
              <a:rPr lang="en-GB" sz="3200" dirty="0" err="1" smtClean="0"/>
              <a:t>कोणता</a:t>
            </a:r>
            <a:r>
              <a:rPr lang="en-GB" sz="3200" dirty="0" smtClean="0"/>
              <a:t> </a:t>
            </a:r>
            <a:r>
              <a:rPr lang="en-GB" sz="3200" dirty="0" err="1" smtClean="0"/>
              <a:t>आहे</a:t>
            </a:r>
            <a:r>
              <a:rPr lang="en-GB" sz="3200" dirty="0" smtClean="0"/>
              <a:t> </a:t>
            </a:r>
            <a:endParaRPr lang="en-GB" sz="3200" dirty="0"/>
          </a:p>
        </p:txBody>
      </p:sp>
      <p:graphicFrame>
        <p:nvGraphicFramePr>
          <p:cNvPr id="4" name="Content Placeholder 3"/>
          <p:cNvGraphicFramePr>
            <a:graphicFrameLocks noGrp="1"/>
          </p:cNvGraphicFramePr>
          <p:nvPr>
            <p:ph idx="1"/>
          </p:nvPr>
        </p:nvGraphicFramePr>
        <p:xfrm>
          <a:off x="323528" y="1124744"/>
          <a:ext cx="8820472"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7" cstate="print"/>
          <a:srcRect/>
          <a:stretch>
            <a:fillRect/>
          </a:stretch>
        </p:blipFill>
        <p:spPr bwMode="auto">
          <a:xfrm>
            <a:off x="2339752" y="3356992"/>
            <a:ext cx="4536504" cy="2608490"/>
          </a:xfrm>
          <a:prstGeom prst="rect">
            <a:avLst/>
          </a:prstGeom>
          <a:noFill/>
          <a:ln w="9525">
            <a:noFill/>
            <a:miter lim="800000"/>
            <a:headEnd/>
            <a:tailEnd/>
          </a:ln>
        </p:spPr>
      </p:pic>
      <p:sp>
        <p:nvSpPr>
          <p:cNvPr id="8" name="Rectangle 7"/>
          <p:cNvSpPr/>
          <p:nvPr/>
        </p:nvSpPr>
        <p:spPr>
          <a:xfrm>
            <a:off x="467544" y="3356992"/>
            <a:ext cx="1872208"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Who will...</a:t>
            </a:r>
          </a:p>
          <a:p>
            <a:pPr algn="ctr"/>
            <a:endParaRPr lang="en-GB" dirty="0"/>
          </a:p>
          <a:p>
            <a:pPr algn="ctr"/>
            <a:r>
              <a:rPr lang="en-GB" dirty="0" smtClean="0"/>
              <a:t>Think of the ideas?</a:t>
            </a:r>
          </a:p>
          <a:p>
            <a:pPr algn="ctr"/>
            <a:endParaRPr lang="en-GB" dirty="0"/>
          </a:p>
          <a:p>
            <a:pPr algn="ctr"/>
            <a:r>
              <a:rPr lang="en-GB" dirty="0"/>
              <a:t>L</a:t>
            </a:r>
            <a:r>
              <a:rPr lang="en-GB" dirty="0" smtClean="0"/>
              <a:t>earn new skills?</a:t>
            </a:r>
            <a:endParaRPr lang="en-GB" dirty="0"/>
          </a:p>
          <a:p>
            <a:pPr algn="ctr"/>
            <a:endParaRPr lang="en-GB" dirty="0" smtClean="0"/>
          </a:p>
          <a:p>
            <a:pPr algn="ctr"/>
            <a:r>
              <a:rPr lang="en-GB" dirty="0"/>
              <a:t>S</a:t>
            </a:r>
            <a:r>
              <a:rPr lang="en-GB" dirty="0" smtClean="0"/>
              <a:t>olve problems?</a:t>
            </a:r>
            <a:endParaRPr lang="en-GB" dirty="0"/>
          </a:p>
        </p:txBody>
      </p:sp>
      <p:sp>
        <p:nvSpPr>
          <p:cNvPr id="9" name="Rectangle 8"/>
          <p:cNvSpPr/>
          <p:nvPr/>
        </p:nvSpPr>
        <p:spPr>
          <a:xfrm>
            <a:off x="6876256" y="3356992"/>
            <a:ext cx="194421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Who will...</a:t>
            </a:r>
          </a:p>
          <a:p>
            <a:pPr algn="ctr"/>
            <a:endParaRPr lang="en-GB" dirty="0"/>
          </a:p>
          <a:p>
            <a:pPr algn="ctr"/>
            <a:r>
              <a:rPr lang="en-GB" dirty="0" smtClean="0"/>
              <a:t>Support you?</a:t>
            </a:r>
          </a:p>
          <a:p>
            <a:pPr algn="ctr"/>
            <a:endParaRPr lang="en-GB" dirty="0" smtClean="0"/>
          </a:p>
          <a:p>
            <a:pPr algn="ctr"/>
            <a:r>
              <a:rPr lang="en-GB" dirty="0" smtClean="0"/>
              <a:t>Guide you?</a:t>
            </a:r>
          </a:p>
          <a:p>
            <a:pPr algn="ctr"/>
            <a:endParaRPr lang="en-GB" dirty="0" smtClean="0"/>
          </a:p>
          <a:p>
            <a:pPr algn="ctr"/>
            <a:r>
              <a:rPr lang="en-GB" dirty="0" smtClean="0"/>
              <a:t>Give you advice?</a:t>
            </a:r>
            <a:endParaRPr lang="en-GB" dirty="0"/>
          </a:p>
        </p:txBody>
      </p:sp>
      <p:cxnSp>
        <p:nvCxnSpPr>
          <p:cNvPr id="13" name="Straight Arrow Connector 12"/>
          <p:cNvCxnSpPr/>
          <p:nvPr/>
        </p:nvCxnSpPr>
        <p:spPr>
          <a:xfrm flipV="1">
            <a:off x="1763688" y="5085184"/>
            <a:ext cx="1584176" cy="1152128"/>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63688" y="4725144"/>
            <a:ext cx="936104" cy="1440160"/>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187624" y="5157192"/>
            <a:ext cx="3816424" cy="1296144"/>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11560" y="6021288"/>
            <a:ext cx="172819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a:t>
            </a:r>
            <a:endParaRPr lang="en-GB" dirty="0"/>
          </a:p>
        </p:txBody>
      </p:sp>
      <p:cxnSp>
        <p:nvCxnSpPr>
          <p:cNvPr id="25" name="Straight Arrow Connector 24"/>
          <p:cNvCxnSpPr/>
          <p:nvPr/>
        </p:nvCxnSpPr>
        <p:spPr>
          <a:xfrm flipH="1" flipV="1">
            <a:off x="4427984" y="4581128"/>
            <a:ext cx="3168352" cy="1728192"/>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372200" y="4725144"/>
            <a:ext cx="1296144" cy="1512168"/>
          </a:xfrm>
          <a:prstGeom prst="straightConnector1">
            <a:avLst/>
          </a:prstGeom>
          <a:ln w="635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876256" y="5949280"/>
            <a:ext cx="151216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a:t>
            </a:r>
            <a:endParaRPr lang="en-GB" dirty="0"/>
          </a:p>
        </p:txBody>
      </p:sp>
      <p:sp>
        <p:nvSpPr>
          <p:cNvPr id="31" name="TextBox 30"/>
          <p:cNvSpPr txBox="1"/>
          <p:nvPr/>
        </p:nvSpPr>
        <p:spPr>
          <a:xfrm>
            <a:off x="3203848" y="6021288"/>
            <a:ext cx="3240360" cy="461665"/>
          </a:xfrm>
          <a:prstGeom prst="rect">
            <a:avLst/>
          </a:prstGeom>
          <a:noFill/>
        </p:spPr>
        <p:txBody>
          <a:bodyPr wrap="square" rtlCol="0">
            <a:spAutoFit/>
          </a:bodyPr>
          <a:lstStyle/>
          <a:p>
            <a:r>
              <a:rPr lang="en-GB" sz="2400" dirty="0" smtClean="0"/>
              <a:t>This will be </a:t>
            </a:r>
            <a:r>
              <a:rPr lang="en-GB" sz="2400" b="1" u="sng" dirty="0" smtClean="0"/>
              <a:t>your</a:t>
            </a:r>
            <a:r>
              <a:rPr lang="en-GB" sz="2400" dirty="0" smtClean="0"/>
              <a:t> project</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r>
              <a:rPr lang="en-GB" sz="3600" dirty="0" smtClean="0"/>
              <a:t>This week: Learning new ideas and skills</a:t>
            </a:r>
            <a:r>
              <a:rPr lang="en-GB" sz="3200" dirty="0" smtClean="0"/>
              <a:t/>
            </a:r>
            <a:br>
              <a:rPr lang="en-GB" sz="3200" dirty="0" smtClean="0"/>
            </a:br>
            <a:r>
              <a:rPr lang="en-GB" sz="3200" dirty="0"/>
              <a:t> </a:t>
            </a:r>
            <a:r>
              <a:rPr lang="en-GB" sz="3200" dirty="0" err="1" smtClean="0"/>
              <a:t>या</a:t>
            </a:r>
            <a:r>
              <a:rPr lang="en-GB" sz="3200" dirty="0" smtClean="0"/>
              <a:t> </a:t>
            </a:r>
            <a:r>
              <a:rPr lang="en-GB" sz="3200" dirty="0" err="1"/>
              <a:t>आठवडयात</a:t>
            </a:r>
            <a:r>
              <a:rPr lang="en-GB" sz="3200" dirty="0"/>
              <a:t> : </a:t>
            </a:r>
            <a:r>
              <a:rPr lang="en-GB" sz="3200" dirty="0" err="1"/>
              <a:t>नवीन</a:t>
            </a:r>
            <a:r>
              <a:rPr lang="en-GB" sz="3200" dirty="0"/>
              <a:t> </a:t>
            </a:r>
            <a:r>
              <a:rPr lang="en-GB" sz="3200" dirty="0" err="1"/>
              <a:t>कल्पना</a:t>
            </a:r>
            <a:r>
              <a:rPr lang="en-GB" sz="3200" dirty="0"/>
              <a:t> व </a:t>
            </a:r>
            <a:r>
              <a:rPr lang="en-GB" sz="3200" dirty="0" err="1"/>
              <a:t>तंत्रे</a:t>
            </a:r>
            <a:r>
              <a:rPr lang="en-GB" sz="3200" dirty="0"/>
              <a:t> </a:t>
            </a:r>
            <a:r>
              <a:rPr lang="en-GB" sz="3200" dirty="0" err="1"/>
              <a:t>शिकणे</a:t>
            </a:r>
            <a:endParaRPr lang="en-GB" sz="3200" dirty="0"/>
          </a:p>
        </p:txBody>
      </p:sp>
      <p:graphicFrame>
        <p:nvGraphicFramePr>
          <p:cNvPr id="4" name="Content Placeholder 3"/>
          <p:cNvGraphicFramePr>
            <a:graphicFrameLocks noGrp="1"/>
          </p:cNvGraphicFramePr>
          <p:nvPr>
            <p:ph idx="1"/>
          </p:nvPr>
        </p:nvGraphicFramePr>
        <p:xfrm>
          <a:off x="0" y="177281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3048000" y="1484784"/>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nvGraphicFramePr>
        <p:xfrm>
          <a:off x="4139952" y="1556792"/>
          <a:ext cx="2399928" cy="260806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1" name="Diagram 10"/>
          <p:cNvGraphicFramePr/>
          <p:nvPr/>
        </p:nvGraphicFramePr>
        <p:xfrm>
          <a:off x="5580112" y="4149080"/>
          <a:ext cx="3096344" cy="211978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8" name="Diagram 17"/>
          <p:cNvGraphicFramePr/>
          <p:nvPr/>
        </p:nvGraphicFramePr>
        <p:xfrm>
          <a:off x="3347864" y="4293096"/>
          <a:ext cx="2687960" cy="232003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2936"/>
            <a:ext cx="9144000" cy="2769171"/>
          </a:xfrm>
        </p:spPr>
        <p:txBody>
          <a:bodyPr>
            <a:noAutofit/>
          </a:bodyPr>
          <a:lstStyle/>
          <a:p>
            <a:pPr>
              <a:buNone/>
            </a:pPr>
            <a:r>
              <a:rPr lang="en-GB" sz="2400" dirty="0" smtClean="0"/>
              <a:t>For your project, you will need to think about:</a:t>
            </a:r>
          </a:p>
          <a:p>
            <a:pPr>
              <a:buNone/>
            </a:pPr>
            <a:r>
              <a:rPr lang="en-GB" sz="2000" dirty="0" err="1"/>
              <a:t>तुमच्या</a:t>
            </a:r>
            <a:r>
              <a:rPr lang="en-GB" sz="2000" dirty="0"/>
              <a:t> </a:t>
            </a:r>
            <a:r>
              <a:rPr lang="en-GB" sz="2000" dirty="0" err="1"/>
              <a:t>प्रोजेक्ट</a:t>
            </a:r>
            <a:r>
              <a:rPr lang="en-GB" sz="2000" dirty="0"/>
              <a:t> </a:t>
            </a:r>
            <a:r>
              <a:rPr lang="en-GB" sz="2000" dirty="0" err="1"/>
              <a:t>साठी</a:t>
            </a:r>
            <a:r>
              <a:rPr lang="en-GB" sz="2000" dirty="0"/>
              <a:t> : </a:t>
            </a:r>
            <a:r>
              <a:rPr lang="en-GB" sz="2000" dirty="0" err="1"/>
              <a:t>पुढील</a:t>
            </a:r>
            <a:r>
              <a:rPr lang="en-GB" sz="2000" dirty="0"/>
              <a:t> </a:t>
            </a:r>
            <a:r>
              <a:rPr lang="en-GB" sz="2000" dirty="0" err="1"/>
              <a:t>गोष्टीचा</a:t>
            </a:r>
            <a:r>
              <a:rPr lang="en-GB" sz="2000" dirty="0"/>
              <a:t> </a:t>
            </a:r>
            <a:r>
              <a:rPr lang="en-GB" sz="2000" dirty="0" err="1"/>
              <a:t>तुम्ही</a:t>
            </a:r>
            <a:r>
              <a:rPr lang="en-GB" sz="2000" dirty="0"/>
              <a:t> </a:t>
            </a:r>
            <a:r>
              <a:rPr lang="en-GB" sz="2000" dirty="0" err="1"/>
              <a:t>विचार</a:t>
            </a:r>
            <a:r>
              <a:rPr lang="en-GB" sz="2000" dirty="0"/>
              <a:t> </a:t>
            </a:r>
            <a:r>
              <a:rPr lang="en-GB" sz="2000" dirty="0" err="1"/>
              <a:t>केला</a:t>
            </a:r>
            <a:r>
              <a:rPr lang="en-GB" sz="2000" dirty="0"/>
              <a:t> </a:t>
            </a:r>
            <a:r>
              <a:rPr lang="en-GB" sz="2000" dirty="0" err="1"/>
              <a:t>पाहिजे</a:t>
            </a:r>
            <a:r>
              <a:rPr lang="en-GB" sz="2000" dirty="0"/>
              <a:t>.</a:t>
            </a:r>
          </a:p>
          <a:p>
            <a:pPr>
              <a:buNone/>
            </a:pPr>
            <a:endParaRPr lang="en-GB" sz="2200" dirty="0" smtClean="0"/>
          </a:p>
          <a:p>
            <a:pPr>
              <a:buNone/>
            </a:pPr>
            <a:r>
              <a:rPr lang="en-GB" sz="2200" dirty="0"/>
              <a:t>What waste problems does </a:t>
            </a:r>
            <a:r>
              <a:rPr lang="en-GB" sz="2200" dirty="0" err="1"/>
              <a:t>Pabal</a:t>
            </a:r>
            <a:r>
              <a:rPr lang="en-GB" sz="2200" dirty="0"/>
              <a:t> face</a:t>
            </a:r>
            <a:r>
              <a:rPr lang="en-GB" sz="2200" dirty="0" smtClean="0"/>
              <a:t>? </a:t>
            </a:r>
            <a:r>
              <a:rPr lang="en-GB" sz="2000" dirty="0" err="1"/>
              <a:t>पाबळ</a:t>
            </a:r>
            <a:r>
              <a:rPr lang="en-GB" sz="2000" dirty="0"/>
              <a:t> </a:t>
            </a:r>
            <a:r>
              <a:rPr lang="en-GB" sz="2000" dirty="0" err="1"/>
              <a:t>गावात</a:t>
            </a:r>
            <a:r>
              <a:rPr lang="en-GB" sz="2000" dirty="0"/>
              <a:t> </a:t>
            </a:r>
            <a:r>
              <a:rPr lang="en-GB" sz="2000" dirty="0" err="1"/>
              <a:t>कचऱ्याची</a:t>
            </a:r>
            <a:r>
              <a:rPr lang="en-GB" sz="2000" dirty="0"/>
              <a:t> </a:t>
            </a:r>
            <a:r>
              <a:rPr lang="en-GB" sz="2000" dirty="0" err="1"/>
              <a:t>काय</a:t>
            </a:r>
            <a:r>
              <a:rPr lang="en-GB" sz="2000" dirty="0"/>
              <a:t> </a:t>
            </a:r>
            <a:r>
              <a:rPr lang="en-GB" sz="2000" dirty="0" err="1"/>
              <a:t>समस्या</a:t>
            </a:r>
            <a:r>
              <a:rPr lang="en-GB" sz="2000" dirty="0"/>
              <a:t> </a:t>
            </a:r>
            <a:r>
              <a:rPr lang="en-GB" sz="2000" dirty="0" err="1"/>
              <a:t>आहे</a:t>
            </a:r>
            <a:r>
              <a:rPr lang="en-GB" sz="2000" dirty="0"/>
              <a:t>?</a:t>
            </a:r>
          </a:p>
          <a:p>
            <a:pPr>
              <a:buNone/>
            </a:pPr>
            <a:endParaRPr lang="en-GB" sz="2000" dirty="0" smtClean="0"/>
          </a:p>
          <a:p>
            <a:pPr>
              <a:buNone/>
            </a:pPr>
            <a:r>
              <a:rPr lang="en-GB" sz="2200" dirty="0"/>
              <a:t>How can we prevent them</a:t>
            </a:r>
            <a:r>
              <a:rPr lang="en-GB" sz="2200" dirty="0" smtClean="0"/>
              <a:t>?  </a:t>
            </a:r>
            <a:r>
              <a:rPr lang="en-GB" sz="2000" dirty="0" err="1" smtClean="0"/>
              <a:t>त्याचा</a:t>
            </a:r>
            <a:r>
              <a:rPr lang="en-GB" sz="2000" dirty="0" smtClean="0"/>
              <a:t> </a:t>
            </a:r>
            <a:r>
              <a:rPr lang="en-GB" sz="2000" dirty="0" err="1" smtClean="0"/>
              <a:t>आपण</a:t>
            </a:r>
            <a:r>
              <a:rPr lang="en-GB" sz="2000" dirty="0" smtClean="0"/>
              <a:t> </a:t>
            </a:r>
            <a:r>
              <a:rPr lang="en-GB" sz="2000" dirty="0" err="1" smtClean="0"/>
              <a:t>कसे</a:t>
            </a:r>
            <a:r>
              <a:rPr lang="en-GB" sz="2000" dirty="0" smtClean="0"/>
              <a:t> </a:t>
            </a:r>
            <a:r>
              <a:rPr lang="en-GB" sz="2000" dirty="0" err="1" smtClean="0"/>
              <a:t>निरसन</a:t>
            </a:r>
            <a:r>
              <a:rPr lang="en-GB" sz="2000" dirty="0" smtClean="0"/>
              <a:t> </a:t>
            </a:r>
            <a:r>
              <a:rPr lang="en-GB" sz="2000" dirty="0" err="1" smtClean="0"/>
              <a:t>करू</a:t>
            </a:r>
            <a:r>
              <a:rPr lang="en-GB" sz="2000" dirty="0" smtClean="0"/>
              <a:t> </a:t>
            </a:r>
            <a:r>
              <a:rPr lang="en-GB" sz="2000" dirty="0" err="1" smtClean="0"/>
              <a:t>शकतो</a:t>
            </a:r>
            <a:r>
              <a:rPr lang="en-GB" sz="2000" dirty="0" smtClean="0"/>
              <a:t>?</a:t>
            </a:r>
          </a:p>
          <a:p>
            <a:pPr>
              <a:buNone/>
            </a:pPr>
            <a:r>
              <a:rPr lang="en-GB" sz="2000" dirty="0"/>
              <a:t> </a:t>
            </a:r>
          </a:p>
          <a:p>
            <a:pPr>
              <a:buNone/>
            </a:pPr>
            <a:r>
              <a:rPr lang="en-GB" sz="2200" dirty="0"/>
              <a:t>How can we help to solve them?</a:t>
            </a:r>
            <a:r>
              <a:rPr lang="en-GB" sz="2000" dirty="0"/>
              <a:t> </a:t>
            </a:r>
            <a:r>
              <a:rPr lang="en-GB" sz="2000" dirty="0" smtClean="0"/>
              <a:t> </a:t>
            </a:r>
            <a:r>
              <a:rPr lang="en-GB" sz="2000" dirty="0" err="1" smtClean="0"/>
              <a:t>हे</a:t>
            </a:r>
            <a:r>
              <a:rPr lang="en-GB" sz="2000" dirty="0" smtClean="0"/>
              <a:t> </a:t>
            </a:r>
            <a:r>
              <a:rPr lang="en-GB" sz="2000" dirty="0" err="1"/>
              <a:t>प्रश्न</a:t>
            </a:r>
            <a:r>
              <a:rPr lang="en-GB" sz="2000" dirty="0"/>
              <a:t> </a:t>
            </a:r>
            <a:r>
              <a:rPr lang="en-GB" sz="2000" dirty="0" err="1"/>
              <a:t>सोडवण्यासाठी</a:t>
            </a:r>
            <a:r>
              <a:rPr lang="en-GB" sz="2000" dirty="0"/>
              <a:t> </a:t>
            </a:r>
            <a:r>
              <a:rPr lang="en-GB" sz="2000" dirty="0" err="1"/>
              <a:t>आपण</a:t>
            </a:r>
            <a:r>
              <a:rPr lang="en-GB" sz="2000" dirty="0"/>
              <a:t> </a:t>
            </a:r>
            <a:r>
              <a:rPr lang="en-GB" sz="2000" dirty="0" err="1"/>
              <a:t>काय</a:t>
            </a:r>
            <a:r>
              <a:rPr lang="en-GB" sz="2000" dirty="0"/>
              <a:t> </a:t>
            </a:r>
            <a:r>
              <a:rPr lang="en-GB" sz="2000" dirty="0" err="1"/>
              <a:t>मदत</a:t>
            </a:r>
            <a:r>
              <a:rPr lang="en-GB" sz="2000" dirty="0"/>
              <a:t> </a:t>
            </a:r>
            <a:r>
              <a:rPr lang="en-GB" sz="2000" dirty="0" err="1"/>
              <a:t>करू</a:t>
            </a:r>
            <a:r>
              <a:rPr lang="en-GB" sz="2000" dirty="0"/>
              <a:t> </a:t>
            </a:r>
            <a:r>
              <a:rPr lang="en-GB" sz="2000" dirty="0" err="1"/>
              <a:t>शकतो</a:t>
            </a:r>
            <a:r>
              <a:rPr lang="en-GB" sz="2000" dirty="0"/>
              <a:t>?</a:t>
            </a:r>
          </a:p>
          <a:p>
            <a:pPr>
              <a:buNone/>
            </a:pPr>
            <a:r>
              <a:rPr lang="en-GB" sz="2000" dirty="0"/>
              <a:t> </a:t>
            </a:r>
          </a:p>
          <a:p>
            <a:endParaRPr lang="en-GB" sz="2000" dirty="0"/>
          </a:p>
        </p:txBody>
      </p:sp>
      <p:pic>
        <p:nvPicPr>
          <p:cNvPr id="2050" name="Picture 2"/>
          <p:cNvPicPr>
            <a:picLocks noChangeAspect="1" noChangeArrowheads="1"/>
          </p:cNvPicPr>
          <p:nvPr/>
        </p:nvPicPr>
        <p:blipFill>
          <a:blip r:embed="rId3" cstate="print"/>
          <a:srcRect/>
          <a:stretch>
            <a:fillRect/>
          </a:stretch>
        </p:blipFill>
        <p:spPr bwMode="auto">
          <a:xfrm>
            <a:off x="251520" y="548680"/>
            <a:ext cx="2722211" cy="1752228"/>
          </a:xfrm>
          <a:prstGeom prst="rect">
            <a:avLst/>
          </a:prstGeom>
          <a:noFill/>
          <a:ln w="9525">
            <a:noFill/>
            <a:miter lim="800000"/>
            <a:headEnd/>
            <a:tailEnd/>
          </a:ln>
        </p:spPr>
      </p:pic>
      <p:sp>
        <p:nvSpPr>
          <p:cNvPr id="5" name="Rounded Rectangular Callout 4"/>
          <p:cNvSpPr/>
          <p:nvPr/>
        </p:nvSpPr>
        <p:spPr>
          <a:xfrm>
            <a:off x="3059832" y="188640"/>
            <a:ext cx="5868144" cy="22322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smtClean="0"/>
              <a:t>What waste problems does </a:t>
            </a:r>
            <a:r>
              <a:rPr lang="en-GB" sz="3600" dirty="0" err="1" smtClean="0"/>
              <a:t>Pabal</a:t>
            </a:r>
            <a:r>
              <a:rPr lang="en-GB" sz="3600" dirty="0" smtClean="0"/>
              <a:t> face? </a:t>
            </a:r>
            <a:r>
              <a:rPr lang="en-GB" sz="3200" dirty="0" err="1" smtClean="0"/>
              <a:t>पाबळ</a:t>
            </a:r>
            <a:r>
              <a:rPr lang="en-GB" sz="3200" dirty="0" smtClean="0"/>
              <a:t> </a:t>
            </a:r>
            <a:r>
              <a:rPr lang="en-GB" sz="3200" dirty="0" err="1" smtClean="0"/>
              <a:t>गावात</a:t>
            </a:r>
            <a:r>
              <a:rPr lang="en-GB" sz="3200" dirty="0" smtClean="0"/>
              <a:t> </a:t>
            </a:r>
            <a:r>
              <a:rPr lang="en-GB" sz="3200" dirty="0" err="1" smtClean="0"/>
              <a:t>कचऱ्याची</a:t>
            </a:r>
            <a:r>
              <a:rPr lang="en-GB" sz="3200" dirty="0" smtClean="0"/>
              <a:t> </a:t>
            </a:r>
            <a:r>
              <a:rPr lang="en-GB" sz="3200" dirty="0" err="1" smtClean="0"/>
              <a:t>काय</a:t>
            </a:r>
            <a:r>
              <a:rPr lang="en-GB" sz="3200" dirty="0" smtClean="0"/>
              <a:t> </a:t>
            </a:r>
            <a:r>
              <a:rPr lang="en-GB" sz="3200" dirty="0" err="1" smtClean="0"/>
              <a:t>समस्या</a:t>
            </a:r>
            <a:r>
              <a:rPr lang="en-GB" sz="3200" dirty="0" smtClean="0"/>
              <a:t> </a:t>
            </a:r>
            <a:r>
              <a:rPr lang="en-GB" sz="3200" dirty="0" err="1" smtClean="0"/>
              <a:t>आहे</a:t>
            </a:r>
            <a:r>
              <a:rPr lang="en-GB" sz="3200" dirty="0" smtClean="0"/>
              <a:t>?</a:t>
            </a: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encrypted-tbn1.gstatic.com/images?q=tbn:ANd9GcQTxk2I2Vp7tb5G9ng1Osn9t9uGjw2-dcmY49m4O9592lHPVeoB"/>
          <p:cNvPicPr>
            <a:picLocks noChangeAspect="1" noChangeArrowheads="1"/>
          </p:cNvPicPr>
          <p:nvPr/>
        </p:nvPicPr>
        <p:blipFill>
          <a:blip r:embed="rId3" cstate="print"/>
          <a:srcRect/>
          <a:stretch>
            <a:fillRect/>
          </a:stretch>
        </p:blipFill>
        <p:spPr bwMode="auto">
          <a:xfrm>
            <a:off x="6845432" y="1412776"/>
            <a:ext cx="2298568" cy="3383285"/>
          </a:xfrm>
          <a:prstGeom prst="rect">
            <a:avLst/>
          </a:prstGeom>
          <a:noFill/>
        </p:spPr>
      </p:pic>
      <p:sp>
        <p:nvSpPr>
          <p:cNvPr id="2" name="Title 1"/>
          <p:cNvSpPr>
            <a:spLocks noGrp="1"/>
          </p:cNvSpPr>
          <p:nvPr>
            <p:ph type="title"/>
          </p:nvPr>
        </p:nvSpPr>
        <p:spPr>
          <a:xfrm>
            <a:off x="251520" y="0"/>
            <a:ext cx="8445624" cy="1143000"/>
          </a:xfrm>
        </p:spPr>
        <p:txBody>
          <a:bodyPr>
            <a:normAutofit fontScale="90000"/>
          </a:bodyPr>
          <a:lstStyle/>
          <a:p>
            <a:r>
              <a:rPr lang="en-GB" dirty="0"/>
              <a:t>Let’s investigate</a:t>
            </a:r>
            <a:r>
              <a:rPr lang="en-GB" dirty="0" smtClean="0"/>
              <a:t>!  </a:t>
            </a:r>
            <a:r>
              <a:rPr lang="en-GB" sz="3600" dirty="0" err="1"/>
              <a:t>चला</a:t>
            </a:r>
            <a:r>
              <a:rPr lang="en-GB" sz="3600" dirty="0"/>
              <a:t> </a:t>
            </a:r>
            <a:r>
              <a:rPr lang="en-GB" sz="3600" dirty="0" err="1"/>
              <a:t>तर</a:t>
            </a:r>
            <a:r>
              <a:rPr lang="en-GB" sz="3600" dirty="0"/>
              <a:t> </a:t>
            </a:r>
            <a:r>
              <a:rPr lang="en-GB" sz="3600" dirty="0" err="1"/>
              <a:t>मग</a:t>
            </a:r>
            <a:r>
              <a:rPr lang="en-GB" sz="3600" dirty="0"/>
              <a:t> </a:t>
            </a:r>
            <a:r>
              <a:rPr lang="en-GB" sz="3600" dirty="0" err="1"/>
              <a:t>शोधून</a:t>
            </a:r>
            <a:r>
              <a:rPr lang="en-GB" sz="3600" dirty="0"/>
              <a:t> </a:t>
            </a:r>
            <a:r>
              <a:rPr lang="en-GB" sz="3600" dirty="0" err="1"/>
              <a:t>काढूयात</a:t>
            </a:r>
            <a:r>
              <a:rPr lang="en-GB" sz="3600" dirty="0"/>
              <a:t>.</a:t>
            </a:r>
          </a:p>
        </p:txBody>
      </p:sp>
      <p:sp>
        <p:nvSpPr>
          <p:cNvPr id="3" name="Content Placeholder 2"/>
          <p:cNvSpPr>
            <a:spLocks noGrp="1"/>
          </p:cNvSpPr>
          <p:nvPr>
            <p:ph idx="1"/>
          </p:nvPr>
        </p:nvSpPr>
        <p:spPr>
          <a:xfrm>
            <a:off x="251520" y="1196752"/>
            <a:ext cx="8892480" cy="5257800"/>
          </a:xfrm>
        </p:spPr>
        <p:txBody>
          <a:bodyPr>
            <a:normAutofit/>
          </a:bodyPr>
          <a:lstStyle/>
          <a:p>
            <a:r>
              <a:rPr lang="en-GB" sz="2400" dirty="0"/>
              <a:t>Get into teams of 3 </a:t>
            </a:r>
            <a:endParaRPr lang="en-GB" sz="2400" dirty="0" smtClean="0"/>
          </a:p>
          <a:p>
            <a:pPr>
              <a:buNone/>
            </a:pPr>
            <a:r>
              <a:rPr lang="en-GB" sz="2000" dirty="0"/>
              <a:t>	</a:t>
            </a:r>
            <a:r>
              <a:rPr lang="en-GB" sz="2000" dirty="0" err="1" smtClean="0"/>
              <a:t>सर्व</a:t>
            </a:r>
            <a:r>
              <a:rPr lang="en-GB" sz="2000" dirty="0" smtClean="0"/>
              <a:t> </a:t>
            </a:r>
            <a:r>
              <a:rPr lang="en-GB" sz="2000" dirty="0" err="1"/>
              <a:t>प्रथम</a:t>
            </a:r>
            <a:r>
              <a:rPr lang="en-GB" sz="2000" dirty="0"/>
              <a:t> </a:t>
            </a:r>
            <a:r>
              <a:rPr lang="en-GB" sz="2000" dirty="0" err="1"/>
              <a:t>प्रत्येकी</a:t>
            </a:r>
            <a:r>
              <a:rPr lang="en-GB" sz="2000" dirty="0"/>
              <a:t> </a:t>
            </a:r>
            <a:r>
              <a:rPr lang="en-GB" sz="2000" dirty="0" err="1"/>
              <a:t>तीन</a:t>
            </a:r>
            <a:r>
              <a:rPr lang="en-GB" sz="2000" dirty="0"/>
              <a:t> </a:t>
            </a:r>
            <a:r>
              <a:rPr lang="en-GB" sz="2000" dirty="0" err="1"/>
              <a:t>लोकांचा</a:t>
            </a:r>
            <a:r>
              <a:rPr lang="en-GB" sz="2000" dirty="0"/>
              <a:t> </a:t>
            </a:r>
            <a:r>
              <a:rPr lang="en-GB" sz="2000" dirty="0" err="1"/>
              <a:t>एक</a:t>
            </a:r>
            <a:r>
              <a:rPr lang="en-GB" sz="2000" dirty="0"/>
              <a:t> </a:t>
            </a:r>
            <a:r>
              <a:rPr lang="en-GB" sz="2000" dirty="0" err="1"/>
              <a:t>असे</a:t>
            </a:r>
            <a:r>
              <a:rPr lang="en-GB" sz="2000" dirty="0"/>
              <a:t> </a:t>
            </a:r>
            <a:r>
              <a:rPr lang="en-GB" sz="2000" dirty="0" err="1"/>
              <a:t>गट</a:t>
            </a:r>
            <a:r>
              <a:rPr lang="en-GB" sz="2000" dirty="0"/>
              <a:t> </a:t>
            </a:r>
            <a:r>
              <a:rPr lang="en-GB" sz="2000" dirty="0" err="1"/>
              <a:t>करून</a:t>
            </a:r>
            <a:r>
              <a:rPr lang="en-GB" sz="2000" dirty="0"/>
              <a:t> </a:t>
            </a:r>
            <a:r>
              <a:rPr lang="en-GB" sz="2000" dirty="0" err="1"/>
              <a:t>घ्या</a:t>
            </a:r>
            <a:r>
              <a:rPr lang="en-GB" sz="2000" dirty="0" smtClean="0"/>
              <a:t>.</a:t>
            </a:r>
            <a:endParaRPr lang="en-GB" sz="2000" dirty="0"/>
          </a:p>
          <a:p>
            <a:r>
              <a:rPr lang="en-GB" sz="2200" dirty="0"/>
              <a:t>Each team will answer 2 questions:</a:t>
            </a:r>
            <a:r>
              <a:rPr lang="en-GB" sz="2000" dirty="0"/>
              <a:t> </a:t>
            </a:r>
            <a:r>
              <a:rPr lang="en-GB" sz="2000" dirty="0" err="1"/>
              <a:t>प्रत्येक</a:t>
            </a:r>
            <a:r>
              <a:rPr lang="en-GB" sz="2000" dirty="0"/>
              <a:t> </a:t>
            </a:r>
            <a:r>
              <a:rPr lang="en-GB" sz="2000" dirty="0" err="1"/>
              <a:t>गटाने</a:t>
            </a:r>
            <a:r>
              <a:rPr lang="en-GB" sz="2000" dirty="0"/>
              <a:t> २ </a:t>
            </a:r>
            <a:r>
              <a:rPr lang="en-GB" sz="2000" dirty="0" err="1" smtClean="0"/>
              <a:t>प्रश्नांची</a:t>
            </a:r>
            <a:endParaRPr lang="en-GB" sz="2000" dirty="0" smtClean="0"/>
          </a:p>
          <a:p>
            <a:pPr>
              <a:buNone/>
            </a:pPr>
            <a:r>
              <a:rPr lang="en-GB" sz="2000" dirty="0" smtClean="0"/>
              <a:t>	 </a:t>
            </a:r>
            <a:r>
              <a:rPr lang="en-GB" sz="2000" dirty="0" err="1"/>
              <a:t>उत्तरे</a:t>
            </a:r>
            <a:r>
              <a:rPr lang="en-GB" sz="2000" dirty="0"/>
              <a:t> </a:t>
            </a:r>
            <a:r>
              <a:rPr lang="en-GB" sz="2000" dirty="0" err="1"/>
              <a:t>द्यायची</a:t>
            </a:r>
            <a:r>
              <a:rPr lang="en-GB" sz="2000" dirty="0"/>
              <a:t> </a:t>
            </a:r>
            <a:r>
              <a:rPr lang="en-GB" sz="2000" dirty="0" err="1"/>
              <a:t>आहेत</a:t>
            </a:r>
            <a:r>
              <a:rPr lang="en-GB" sz="2000" dirty="0"/>
              <a:t>.</a:t>
            </a:r>
          </a:p>
          <a:p>
            <a:endParaRPr lang="en-GB" sz="2000" dirty="0" smtClean="0"/>
          </a:p>
          <a:p>
            <a:endParaRPr lang="en-GB" sz="2000" dirty="0" smtClean="0"/>
          </a:p>
          <a:p>
            <a:pPr>
              <a:buNone/>
            </a:pPr>
            <a:r>
              <a:rPr lang="en-GB" sz="2000" dirty="0" smtClean="0"/>
              <a:t>	</a:t>
            </a:r>
            <a:r>
              <a:rPr lang="en-GB" sz="2000" dirty="0"/>
              <a:t> </a:t>
            </a:r>
            <a:endParaRPr lang="en-GB" sz="2000" dirty="0" smtClean="0"/>
          </a:p>
          <a:p>
            <a:pPr>
              <a:buNone/>
            </a:pPr>
            <a:endParaRPr lang="en-GB" sz="2000" dirty="0"/>
          </a:p>
          <a:p>
            <a:endParaRPr lang="en-GB" sz="2000" dirty="0"/>
          </a:p>
        </p:txBody>
      </p:sp>
      <p:sp>
        <p:nvSpPr>
          <p:cNvPr id="2050" name="AutoShape 2" descr="data:image/jpeg;base64,/9j/4AAQSkZJRgABAQAAAQABAAD/2wCEAAkGBhQSEBUUExQWFBQWFBcWGBcXFxQYFxgYGhoVGBgVFxYXGyYfFxwjGRcXHy8gIycrLCwsFR4xNTAqNSYrLCkBCQoKDgwOFw8PFykcHBwpLCwpKSksKSkpLCkpLCkpKSkpLCkpKSkpLCksKSkpKSkpKSkpKSkpLCkpKSwpKSksKf/AABEIAQYAwAMBIgACEQEDEQH/xAAcAAABBQEBAQAAAAAAAAAAAAAEAAIDBQYBBwj/xAA/EAACAQMCBAQEAwYFBAEFAAABAhEAAyEEEgUxQVEGEyJhMnGBkbHB8AcUI0Kh0VJicuHxM0OCkhUWJXOy0v/EABgBAAMBAQAAAAAAAAAAAAAAAAABAgME/8QAJBEBAQEAAgICAgIDAQAAAAAAAAERAiESMQNBImEEUTJScRP/2gAMAwEAAhEDEQA/APcKVKlQCpUq7QCpUqVIFSoHiPGrNgTduKg9zk/Icz9Ko+HeP7V/ULZtI5DKxDNCgkAEKFJmSM5jlVzjbNkLZ6akmmNeA5kCs/4v8TNo0tsqBy7kEEkYAM5HWYrIWeLXNVLIxDNMhtx5scBtpURAxHUVn8m8OM5Z1WnxcZ8ls3Hpl3WohAZ1UthQWAnEmJ54zVZY8Z6J7wspq7DXSYCLdQsT/hEH4vbnXkXj68bumt2ri7nS+3OCApQQoHuYz7Gq3w/wrWaW8t9UQGy3qRrlnEhvQy7iQYzjOOdHG7NHLheNx9D7qaL6zEie0iftXknAX1fEVbU6nUXRbJa0tvSny1ABYOWlhExgySZERVDx/Qjh2st6jTeYtwwf4hD3OwUvkuGAggk8xFUPHrXuzatQwUnJ5YOfkakDivPNVxTU3kLQbbSQq+lVjMnc08gOcA4p1/U6ldPbFjU2rFy6C/8AEPp2yFBEqYJ3A8uYA6zWc59405fDnGV6A1R1m9B4ie1ft6XUMty5dA2NbED4XY7pP+XGBWjrVlmOzXVfMUynBetBpd1dWmTUlJLoplwYPypwpNyoIqVKlQCpUqVAdrhpUqA8+8f+G3d7mqLAIltFCxLMZPXko9XuTHTmaCWs6C3dtBVe7cuW7l0D+LHNFRzlBt3co6V6J41WdBqP/wAc/Yisl4a0X7zwrU2Rl0ull/1bUdfuZH1NdfDlfDv1Kx5T8ulR4q1pbQaEj1EWHHzddqEfPcDVxYazYQojW38uVS45g5Ub1FzZCmR8OZEc81k7N3zBp7Jkhb8R3W69tmH/ALF/vXoGl4ct2/qbQ26dbDqirDFrgZEfzDuaPLJYqAo52z6ugy/kcepPTb+Pzktt79KDUaDS3NKzWgjam6zXNMu2fK2BgGCkelfQx3HqRHIUuA8evapkt3bgRw0ai21lQAvL45gB1IC43eowTzF7qeEWdPqtEEtWd2ou3Ld24AwJC6e7clTv6+Wo9W7B+VP8UaC3atxp9Ot6853lD5pDIpBcsUn1EDapONzDoCK55HRy+SX1qn4Z4WvcPt3rKXrd6wfVbDq6Ogk4dlJ38xJxmcCSKfw3g1p9Qmp1Tz5aK1u0qSm8F28zeZe4YAhZGVPPpc68p5FnUaVPNRwCSGZn8hhJZFNxd5GCVnkDAPIj668v7vp9RaQXrboHuOq3CRa2FluJZa6r7ZKyoJYAxHMipJuovP8AHxZHi/iy6t6/OlNhC022uBgQQCS5Cg+YWKkgKc4zmrLw6H09lRq3Uq8lFuENgsrFRg/zmQOkgdBWg1ti2H0aqEa3qHO7/qww8l7qtbHmQsleobHvTdPw9NRfvqFRDYfyx5nnO5BVH3x5qwhJwAP5OdTy4T6Xx+XPax4Rprdy95m1d9tQFMCQrbhjHpEhhE9KuzWX4xbbTorQuw2pv3lF1lRlA2uLQuhxblnMqzFRHea0zKMU+MyM+XLbpGnI1MFIGqJIbsGprZxQxHWiEekVSVw0hSNCSpUqVAKK7XJpUB2a5SpUABxzQG/p7tpSAXQqCeQJ6mKH4B4ct6S3tt5ZoLuebEcp7AdB0oni3GLemtm5dcKowO7HoqjmzHkAKr/DHitdZaL+W1g7oCXTb3kQDv2qx2jMQc4+Uvy6zRn2As/s+tDVPfZiV8wXEtrKhTg+ogy3r3HECCBBiTe3eDWnILqHIBEt6jnmBumOXSi2akDTvK8vdE456DXOEWmChlBC/CCFO3EemR6cYxT10Cr8MriMQMDkBAwM0TVX4p4g1jR3bifGqHb1g8gY6xzpHIceF2oClVjJCwkZ+IgRzNOfhdtoDANA2gEIYB6QVwIEdsVj/CHhfR6rTC9eQam8xbzHuEtcV5MqCfhgREdqN4NwZ9Jr3Xfdu2X07G2bjvcKbHSbW5yf8cjPIEdJpa0vGdzWou8PUlSclfhMLK/6fTjGMVBe4Tbc7nAZojcVQmO07ah4F4hGqW7FtrZtXTaZX2zuUAn4SRGY59KsRTTn9oDwa2QoKghV2qCqQFx6QNuBgY5URqBUqfOotXhSQCcchEn2EkCkme0Jao4MzNAcF40upRmCsm12tkPtmVifhJHPHPpVhVLxPbNJHgxUSvmgvEHFhprRulWZVydoUmMdyOc0hi8U101Dpb25FbluUH7ialmkzrtKuUqAVKlXCaAC41xZNNZa7cYKq9SQBPSSeQ7noJNYv/6k1hJL3VQz8C2hhDuCsGefUM7px/DaBkTzxXx43bwt2mAS2YJ2hpO5VZhPKMiRPXvQjGDAgAECBG0wQYQZG5YnrhbXIGai8tazjk7SsS7FmLs4Iy0HGfVzEH0sPTAMNEbrZHXWDBlmAESMsozLHkQsH4QZyRPmCh1JDym1mX1ADaG2+k5BORO0KBgxaY7iZp9k7AIk5OwLNxjO30+blrYwpGAqjy+QU0vpSdbrr/0y2DMqzwJJgA+oHM84yOgIFX3BvE+4hL2GxDZAPscAA/71mkubhMFk3H0/9MEERtuEGXUjoy43DHpBItzQn+Y2kGcLaQZnmHMSYxIHMzip8sPNeoB6bq9OtxCjqCrCCDyIPMVlvDvilQBbvMsrADzzxgMM7T7yaM8YcVe1pDfskMbbowEnaw3AMhK9CCR1jn0rbdZ5ZcZLX+EtXw9zd0NxnSJK82gdHTldETkQw6d60PhLxsms/huuy+qliv8AKwUwSs9iQCp5SPnVhofFumvJuW6ikfEjsqOhiYZSRBrHcF0o1HGLup08GwjE7x8DP5QtlVMGZcsxjopPUUr+mn+U/L2O4Dortz/5Dy772ANZfI8tbZJaARuLqw2j/CI6yal0Hi+7d0ehOfN1IYMyKpYeWjl2tq/pklMbsCTz5Gy4JwPUWBqt3ksdRde6sPcAUtja028wI9WJjkOlbY8E3k0WntC5bS/pXL2rgDMhy0hlIBUEMVxPTmMUHbxurPglzWLqHRvNbTtbBR762d9u4DlT5TDepHLEg9ewfg29q9Vatai5qjtW9fV7Qt2gtxVuXEG4xKwQI2kYUTJkm24fpNWTvvvbJUei1b3ohYggtcuGWb2XbAJJO4xtj8I8FvaTSmzc8tyHuXFKu4k3Ha4VIKekAscicdKeM7jP6PjP7poNdfjcbWp1JCmRubdCgnsSQKM4vd1Gm0/7wNQ1xk2tdRlt+UyyN4QKoa3AJg7icCd1SaHww5s6mxqPLKX7ly4ShYxvMxDoAYOd3tyrr8E1FzTDS3WtlNqI91d265bUiQLRWEZlETvIEzB5UmlzT7PEn1Ooe0jtat2rdp2ZNnmM91SwQFwQgVdpJAyWwRBkbjlnUrwvVjVMjsrMLbpALWty7GuDaAHjBAEVNq/D163qf3jSPbUtbW3ct3A21ggARtwyCBI/PmKL4rwXUXtJctFke5eEMSzrbtjoLa7WJ+eCZknkAy62FwLWNqwrWb7W7VoC06qLRZ7gUTuDozWwJEdWBnAgnVgVkdN4cv2b6X7ItKxthNRbNxtlzbhXUi3h46ke2eda1OQnnQx5fp2lSpGhJE1SeLOJmzpnIMMw2gjmJBkj6A1cM1Yf9o10xbE49WO+bY++T35/UK9RXGdslZPQczCwc5ww5D0k7WHJstBUjBsLF1mnbIMbob49nOCSdsFyMmYJacqCtVauemSI7klpXmxzPp5SQuYTOQs53jfHDfe3prU2/wCJ633c9zYEZKgSWgQBv2gQojORtyrSarxbp7auHuBiu4qo9W4w5a2FGULF8hyJ9BgAUNq/2h6cbwC9wqTsG1thMggoWH8OQSuIKlQcqM3On/Y7pY3Xbt+6Tk+oJ/VRP3NU+u8L6RW8u1p4MgAk3brkkgSdzH6KIk8yACQXxntXH4+V9dKjVftFuEnZbAxALMdwEkgkrG8kbSeSggjaedUuq8U6i60m7BE/BiDIaccjKrnrtHatLoPABbWG09q6qqJ3MbQUzBGFMRk4BJxnvXpGv8Lpc0L6e2q222bVIUDPvHv+NVLx/pP/AJ3O68Q4TZbUai1auXnAuXEQu7PcgTIwxzDRA7ma9/8ACXg21oLJtK9y7ufexu7T6sZAAAXIB7zmZryJvDQ0vEtMAwKG5aMmZDbvUhBjlAyO/Kvelar3fTO8bLlQavQ23y6I5HVlVj/UU9tOCm2IXlA9MD2iIp9w4Pypqv6c+1BMf+z7nqS9y4xXU3EXzLtx4UcgA7GoNscZdN9w2xpxcCebd2b9yCdu6O+Kj8C8O099tX5iWrrDV3I3KjGJ6TOOdLT27VrjhW2ERBpl9K7QJ3oSIHWB/Sk2+7/xqf8A5pAzICztbIFwW0a55ZgGH28mgg7RJyMVSeNOLrf4TevWLxICBkuWrjLPrVWypHuCOhmpPAmp8ttXp7pAvJqrtw7jBdLrl0uCeakYB/yxiIrJ8RtleGcQwAl25ee1yANstaVWHs7DHcLPWmXGTybzVcatWPL819m9VCyGgmBzYCB9T0pi+KLBdk3OrAA7Wt3VZgZAKKVm5yPwg1UeL7o/+3GRH73aPMcvLfP671Jrrg/+X02RnS3fuWED50H4xecN4zavBijEbG2uHVkZDE+pXAIxn5U+34n0++2pcr5mLbMlxUuHnCOyhTjIznpWM16O97jKWjLmxa2iTk+RBGM9IxVlZOg1WntXHNy4Q6Olr95vNcF5eSKnmiWDSJ+GM8sgTeMazU8etIzKSxKAF9iO4SRI3FAYMZjsQeVWFtwQCMgiRWJ4np7i3tRqNHcAdGA1Onux5dyLaHcGElD5bLB5ErmtXwbWedp7N3abfmWkfY2Cu5QdpHQiY+lDKzBpppNImmE08IiazfjjhLXtPuQEtbO7aIllIh1HvGR7itEaa1O9qnTyHgfhkayywYPDYDW7oDDbBhbZTawmM7s7RPWqDingF9F5d7f59rcssEa2yyQBKEkrGM16NodZasa6/p1C2ybhe3EqCblu291cjbO5lYEY9TdQZs9TwFP3e4jM7m6CWLsW9RAEgH4MCIGOXXNYd+o6JnWiOFaoPZQnMopP1AqW/wAGttnaJkEGBg9x2rKeE77JYVbmGH3+tatdXgVPGy+2nKXjeg9jgqK+4DPU4n+gEUcbgH3pG7jFVPGNHf8A+1f8sbST6FYz82MAfITVdcUd8vbP+MPD9nzTfeRIwQSCGjmCDjp9qov2f/tOa04sa27usxC33b1IRgC4x+JSP5jkfI4z3i7j+t3hLzegAEED0sDMEnpzOKy4ar+OM/m57k+4+qWaRimooKQQCDzByPqDXln7Of2iaaxo002pusjIzBSyXCgtkygLqpChQYz0FepWLilQQZBAIIyCDyIPXFXjKdlZ0aKZVEU9wqg/cUy7w23E+Xbn/Qn35VP1qs8R+IrWksm5dPPCqMs7dAo/E8gJJoPv6R39CGIBCtE7d6I23/SWBIonQ8PRlllDzB9YDdMcxjHQViPCvjTU6rWeW62VtQ7kKlzeqiAsubhBMkCdon2rf8PPpjtj7GKc9K5S8biHVcOt4/h28YyiYHsIpp0NsmfLtyOR2JPsZjpRGpb+9NpFpaXRWw25baBs5CKDnnkCam03C7SOXW3bVzzZUUMfmQJNd05olKE2oLvCrTHc1pGbnJRSfuRRYFIGu0kIiabSJrhqlQiaaTSNNpG81/al4YuF01doZWBcYSGQclbsV6HtiTE1T8M/a+Ldny9TYYuB8doqqMPcMwKTHSRXsDAHmJHvXmHjrguk0t/TtZ06I7MzsQp2bF9JJWdgO51yR/LU2L4bbJHPDOr80Sw2blFwLJJAeGUE94MfStbZB7zWA489y041Fv1f41AyR7e47e9X/hzxOl5YDCe3965Y7+XbW+aYxn2FU3EtZrADstWEXq165n/1UEAfM1YWNRnnXeI8MW8sOT9K022dMpnG9x47401t7zB5xsXLeBFnpE4PUH3rJivR/G/hqxbUtJkA8yPniBivN0XBPaOorX4705/5Eu6msgkgDJLBQBzJJACj3JIFfR3hDhb6bRWbNw+tEggcgSS20eyzt/8AGvF/2d8csaXU+ZeQudsIQoYq3Ugkjbic5/v7D4e8c6XWO1uy7bwpcqyMvpBUEgkQ0FlGD1rTWM6X6nNYrxr4Ou3rrapdQV8u2CtsWTcaUljs9Yyf9J6c62hMZ/XMV51w79pF97l1ilp7KWL17au5WUJcCWw1wswBIDEyvQGprXh5e4G/ZxwW7573WNy2FAUo9t1NzdJBJcDCkdskjl1M13GtWmr1ew3/AC7VpzbtrZu7blwW8FGFohvWw5vzXAOaPsftEDXLSCz/ANQLcJN5F22Wcql31AbpRWubRkAda0Xh3izazSLeNvyFu2wyevcQrCQx9Igjt7Ufo+Vu7YxbXOJ2f3fz79xg922zRbtvFtLRN3dss+je7D05I2gA5oFfEOvFkbzqJ85w9xLEyiW9wW0rWAQHdgoJH8pyCCRWcSe9Z1Cpo9fqNXcGATdushuctpBdkcd+gz2xvfF3iZtILGzaWuXG3Bulm2he86+pY2qBzMcu9S0zM6Zi3xfiZuWbZuXw/l6YPGnQozvNy6XbySBtQophhkYjNTL4k15s6l/NvKxufwk/d3JtobjttAGmInyk2glmkxO3cKseEftKYiyl20jXHRbjFH2qFueZctgK0kkWVQtMRuonRftRF4oqadt1y5atr/ET4riXLhkx/KqAnt5i002X/Vs+Du5sWy+7eUUtv27pjO7aAJ+QFG1QeGvEw1ZujZsNp9hG8NPPIgRB5gzy5xV/Tc1mUM5rk0nNNmqBGlNcJps0G6TXmX7SNI7a20SzC2bIQBD6id10sokRLMbKiScxIHOvR9TqVRGdjhQSf9vevIvGPHWu37TuGCh9vlggQpj4WmN0wZ9o61PL01+O5yWOgXerW2jeh2sJmDg8x7GqfWeFbgJa3Kt0KmKJtcRSzqLZBuM95VXylQu7cwtwy4CjdgDs3YGCU8b21dxcBXYSpEBmnsApI9jnnPaua8LL07fKfbL6jxDrNI0O6v8APn+FFL+1O/sjYJ+f+1C8e4iNQSwUqhggMFmemAY7GSenTnVpwHwtavoHuWAARIJLS20n0oBEJHN+bSMADOvGSz05+ds9XpkeK+Ir2oJ3nB6c/wAajscHuHTtqFAKI+1h/NEZcDqASFPbdXpLeGtMnwWLQ6Em0D7z6s84H1Wiv3D0eXC7NsbcAQcQBELz/UVrJJ6YW292vJ9NfKtuHOCOnUQfblP3rT/swv8Al8RF1p2LZuKxEfzlAB7/AAzH+U1ntbwo2r5tOdgDRvgsNvR4wW9MHnVrpOPW9MoSza8wkKXuOxXc0A7VUAwoO4Z7mhD3hOOWSP8AqD6yOvuKlsXLBkJ5ZkZAC5HYivNfC/EF1SFgjIyFVIkMvq/wtAwY7Cry7b2kNIgHOYxyOc8hn6U1Ne+nTmUUwIHpGBygTyEUF4p4ZevaNrOlKIzbQdzFF2T6llVaJGMDkTQen4yVw2RHcSD7d/lV/otcrztIMcx1HzFLBuXXnXA/A3ENNcBD6e2hK7yjb3KSNyqX08iQIwR/b0DyFYDcqmOUgHB5jPflRN9udDI2KUmLvO8vYhdDbmdico+EcoiOXKMU63w+2CCLaAgyIUDPKRjGK5bvYqTzY6Y9ulPGfZ2n0ipOxVWecACfsKnplq5NPpIBuaYWpO1MZqtR26uG5UTPWG8Y+K3ZfI0hh3ITfy55Ow9onP2pKkWXiXjKXCLCupIMuJAmOSjvnJ+VYvjXD91lri5ZPWvOQVO7bg8zyn3+tEcF4DbscjvvMZa6fiPUrzMZJMfeTNWVy1nseU98QBHLt7/jQqXGd0Gp8stqgQztZCWQCGZbrN5c5iCxcQTyx3Jq84p4fFnRFplh67gyyqGWAUIMkrAUtJB3E9RGf0vBidQ2njcg33lthmUEhZUkjJCsYg4n71ZkNrBprMsLSWEa5z9QJgqQZmQu0HpLHoBWbfetiLwpo7R23GS4X2m4rMAFjc6EWlyQRAJc5IPpxNM8UeKrmmuBbYtAN33EiIAXBg5I+0QedWfiHiljTjeF9Sp5ahTyBztiQCe305CazHhS/dv8RFyCwG43OyWyrKsmMGeXUlauOfldWGh8ZhiovDyieRglOXOeYnl2EjNagXwyq6MCpAIgAiDBBndkUVreHJdVluW1ZdxwwnHpgjqPpVBc8DbPVpL72CQW2Md9ueohvxINMjvE/hUahQwIW6BgkQDG47WAnr16Y6TWG0/hbUuwC2LhJ5ekgEd9zQoGRk1r72o15tNaawrOylfMtMNoJBG6CJIEzBiQSDW6tXAqLHQKI+g/tQMZ7w9wUaWwq4LN62I5EkLgSOQAUfSry9aJUxGB3+k4ig7Z3Iuf5Y/p/tRrXwfqDyHsepimANxCFMAchjv9h1qtu8Tuaa4rpzBghuRXqD+sRVuzAqD8u3saF41pA6NiCMyM/T65+9FgavhvF11NlbqTDYIPNWGGU+4NPttisF4G4mbeoewxMXPh7bwJB/8AJJ/9RW5tN+NICbTVPZu0Er5qfBoCytmnULphHU0TNKxFVbPUbXIEnAGaa9yqbxBr9tvaObYPy6/flTVFTxfjL3yVU7bUxHV/9R7YyO0TWJ4lbe7dtrblXLFwcyoGFJPTIYn5Vp0cgDvH/I+mKE2Bbjv/ADEAEnoB0HYSZpLPTUw4EgvHIxLAY3Ad+R+v1qzssGGM9wefTpVBrNKHKySGHwsMEe+efyo3T68zscjfE7l5H5TyOOWaZH8S0bBgyOVYencCQQpKEiZ6EKc9uvSt4nxxbCkJgyJIAmAIVFBMFtg64Ez1gmcR1+1Y5HmTzgDrHUz07/WKLg/CG1F5btwDy0aQGyDmdonmZgk9/sELfpXcN4Ff1z729CSJZpYD/RMG4e7GJ6npXpnCNBb09kW7SgL1J5sTHqYnDHHyzioFx1MwBkjn68CBR1i1jn16R0+f+1MsMe6SX6CfyHtUtonbzMx03flNQqmWAmJH4Cantodv3NUaBD16yefz94om2+Py+uOxoZF+L5k0ZYwOcUEr1lcdJ/Cfb86IS7MY6ew/Ga5ex75P407TdDnHegBrRJtkAZ29/YRmKK9RBn+/5iodkdR/x0ohGGyCR07f3phleLaAqVurjlMCBIEg/j9hW04DxTzre4/F/N8+/wAj/eqXU2fMs7R2kdpHLrVTwLVmzckTEwR3U/nU03oG6DUwagrd8MAQZByKIV6QWWnapt9BWHooNNNCne5WT4zrd1w9hAA/pP41c8X1O1COrekfXn8sTWU1bndEdvzpVciYXO36/UCuuAR0+1D2QeZ7RRCWsySKDDPbhvwphUMzT7ARzG0dPqTRN21kZqJEAUtPc/1oCuv6c3bsE4ET9MDHfJ+5q6DBFAAgCIAx1H51BpNCAokkkmT+NEHTjHPmP6GelAdS7L9uXb/N7+9WumukzAz8z+QiqsiD9v1yqe3cx9aYFLqvUQe/t2+fzqa1dxGOv+Lv/pquvDMjuPw+VSWMzNOELR5LdP8AgVIl3A/X5ihrbeqPw+lTHt+udARuZ78/zqe3cAXln9e5oNU/GpLIxQBD3AQe8n8T7UzzARj8qjVDMRUyWiAKYB6Z/wCn9/pVRxC35d4xgGD7ZP8Acmru1a//AGPP50D4g0u6GHMGPoaVIbwLW4KdOa/mPvJq/tvWM0N0qR0K5rXWHkCMj9R/SpNZadqLRqrrRopWq4isRr+IFrvsoj6n/YgfSqy+3qJ9qnZZJY4Mk/if6ULdPft+dQuIhc9+vt7CirNwGJJAClmPYKrMT9hUVtR17mpksSCMQ0AyJMSGIB6ZUA/bkTQblwNt3FSAFJOeQhWyR/lZT9aiGlcLtZSDAJnoMc/rj5090Pq3+tDO4RMjcGZVziQqJ7KoHSuWBcY7maGOTAICkl2O0Tj1XLhkyQSP8IpdksLQESSBG0TK/wA0hRz5kjl7HtRN0gbSRzMdI5A9PZl+9DWdNDAjb6TK+gQpFs2ljM4tkiZnJggYqBtCBmJ2nGAANxJYjsWkAnnCLnFPsCGIa6qBoY/FjCD0AEnrIdT/AOQ71Ghkbj6QRIJIEiJB/wDUT7UOpbcTuAklo2yAWGwuFBywUbRJrp0xYAQAoVbYlc7Q25iAJClmiRnCJkGaCGCydxEZBWcjE7QoPaSy/cV2wO/6+H/+1+4qJ7DmCSJVmuKdgkO5JJyYwQInltGaSWQsBVARM8gpZiEHQklRsBk5YgHEZYGpE/bv+fyrjNUVrqfyqSRFPAjbUZOO/wCVT6Rfb8aGuNB5fqBRFpwBP5j+1MHXL5B5Zn39vanrq2IiPx/tQd3U84H9fYZ5UresJ/5/2oCXcZPTNOv29yREzUD3pJiKmRxge/8Af2plqptOQ39D+FabhN/BU8xkfI9PpVLq7EXMDnB/v+VE6O/DA9ORowa0lt6l87tQdq9PSiQwiqkKsYLEg1C4H486sbKSoihdRpwWnt9K52iGyM8hH40UqCOw+GRBglW2mDzggGPamWFA5R8jmn3LSlTvUQJOQIAAnM4AAFPRQrtCElp3bW9KGArsAgBEAzuX5ZJiKk/ewFkqZXbIABO4oH2wCeX+LC5584j1FoTG1QSyGPTJ5bSepOUA+YiobpV/5RjIMDBmCR1Hzo0hlvWfxtsSocIT9Qrkj57iBzgCm/vBIVQVxZDuw2sSRuW4QqriCsDozPjCGYdLYAgCCAOQH05dM0cbEr6kUiORAMwMTQEIuqzhSTE7TIA2rsNwsQSDOzYYA/7gByCBGLyd8mABg+olF2FpjdvcrA623mMUrlkM2FALYwokyVlc85iD3qPUX0IwFwIGAQBygHtQR13XjdCGQUkHoRucKQQcgqoaezDvU+nuTNVKuAcAd+QEnl39o/4ozSXwWA6kqByySYAqoYwnP2/GprIz+vaghe3EFTIIBnp9DFTjvTI+8BP1/IVG16h2unM/lnHzoe7d9/6/2phJ5xBIp2n6/Ohg08vbv/aiUXnMUFU9g5NH27UkfP8AKgtPbE9KsLRx2qiLW2wBI6f8H+lB2zK0RfWZzND6azHPpRQuNDqpEHmMUeriqPSjNWtk1UGs4NSoA5yI+pqK5rAWzjHOBVboRPen6u4VI7+9c9aC2jdj5UcjAYYbl9QIEZBVh1+dZ0aozVhY1sgwNx2uQBzJVWaBOM7Y+tHQqS8pLhyJOxMQpBuLaFuZYiUVhIB/zHqIdaRgQQsbeQ22+S29qbvUP+4SxHKFHLIqLU6hkubQN8BTgRO5bb9TgKrZ7So5sBUo1z4HltzHQ92Xl/qRh9KOiS6excWPSGKqAu7YCdquAWMc3uXGuEgAAKoAkmiGvMobO7GNyrG4jaoAEfFcuSZMBbYjqarxxNn2solW+Ejr6WbHcbQTXbd0lwrAA4mf5QRuLmeUJ6vkKOhgi4xEkDaxDbfgkThSSTH+brnHITQw06iIU7UUyNoYkgQkbGJgEL6QDILTFRtqiQrFSoMEBonILAGDzgE/SlqT/DDEY3qACOe4XSGk4/7Z5Z5UBFevEFW2WiRuLBRKlxvAti5/hBCAkIDJuGBgVNp9RAIUtO0qGCIGEKFVgC8CTuc9Z2iQBnm/cQpBJ2B4UTCEwpboS21iFHIKCYkT1FgEkEQASIJjE9Mcvw605hYltWFEQAIAAA6AchU4WgnVucGBJ5RyDMef+VSfkKjua0BCST8SqABJYkMx7AQiM0nGAJkiq0C7gE8+350LfaDT2tOHIifeecAEkfIMpPaag1Fpt3qHz9omfwP2o0JLTDlU6npNVkEN/wA1PYuwe9VCq1siOdFJd+VVKXpNFWbk/KaZYO87PT71Hcvw3KARTA+YpzrNAGaUzRtm4OVV+kk0Wpg04Kxuh1o2wOc5/Kua31QeX9sRVchg1PqtWIArnrQzf2qaxqvLYMvxA4xyxB+eCaDZQVxjvS06QPVQBS33Y4bdCW0UkA7RbKlCJ5sGtq0mc+0APvW3CbZO0oVBkkgBSghjncoZiCZ9Ts3OCJdEVlo6EfoURfQbdo5mg8gF9Q7ZmPijaoGGCqy45DaqrjkJHaFdvFQ5kE3Q4JgCA87gsRtAUlR2FF2wqCT8v1NBX70v6RiPvQWH39SeZIyZwBn0oo+gRQABHWnrdOZg7nFw4ySA4UAk4UByAOgjtUw0oIhpg5rv7lPwkQOp7e/zpjAj6kmQQACmyYG7byKzOAVJXlO0kTT9PxBg2Cs+d5xO0ZeVgkciAFVQDMAYih3u5in29NuNBHeeYKgwGndj4i2xWJJ5kpbVJM+ksP5jUtzUnaF2pEk5UNkgCYODgAQQRz5zUh0qiMGI7/7Um0uCVkrj5j9GmMDecwMjJ2uoZsmHbdcbdM7mIEmf5V6CKLt3WbBgLFsQBGEbeqjOBuyfyGKiax+vvUiHoe2KYxM6gsPlTremXmQfoaFKUfplgHM478qYNWz+HU1IFAkDn7Gmk4/Xem6ZvVTJOimedEq9A3bnqqRW+lMh+kaGNEtdzzqutGM1MLtVxKsGzEmkbWRNHWLSgSf17V1yO1YYs+1pdymMwATAJP8ATlTf3VuqtEAzBiDgGY5EjB61aeEuLW7N5zdBNtrbowALSDGIHQ5+1X2p8UWL1y3vTZbFqWBXcPNEi0hWPUqb3PKJK9qMHkyGhtELP+IyPvg0Y1q4HnaSciIMwADMR71c63itlvTbtqN19AWNlNwsqgDlRt9LMwwOYkHrR1zxLZ/i3FnzWF4rNozJCpb9Z+EBVGPekNZJrJJlgR1yCCR0InmKlsaEsZVTAIE7SRJ6T3yPvVh51o6Z0Zi10bFtt5a71RYAQ3GB2pGcQRPOTVjwjxDbsWTa2biR5mVMG7uXYJ7Kqo0/LtTGqfUWiJBwQPty70NdvgAgdRESDnl/U/jWmbjem8y/c272a9v2ta3b0FlVVAWwn8UST/loLTcU0yXLJkfw7LqxXTjYboCi3cgjezfGfigR0mgazmmTc0BC2P5ZJjvAoi++34ZQ9QQZ+oIxRfh/jC6fznZjcuG2yWyVC7mLZZhbgJMBoEfF0qys6zSiyoYFrjPbuOzWtxBL77oVmkkR6eZMDrTLWc9RAB70Xp9ywwPseo+Rq8v8W0rKwFpNxW4MWFUgu4CkGMbLcn3o25xDTOW2qu3y7oDeSuGYqE9PNtoDGe5o0aoCQzfCF+XtTxotwkKx91BPbtRXEuJ6drd8WwAzQLWy0obAVTuYghQSTJENzIPKpuE+KbNmyss/mK124UCtDswZbYJ5QFIJnrnpT0tUrWYP5yPfnNPtIZxPTtVpb47pUWwvpcDZ5rGx6yygl3k89zQIE864vHrAS4Sy3LzXLjEnTx6T8CoAfTHcnJBNGjVfqbeZiPp3qBFbsQDyxz+XertuNaYXbjK6qDaK2j+7r6HIUFz1c4JnAhoobTeItKNvmL5iJpUgFBJvby7KByXkonAp6NV5uRTRqlHM5o27xrSNbtCLQYlDdnTsYYHzGAKx6SRsjOG5RNUXFrlt9Q5sT5c+kFESB2VVVcAyJIkxkmjS1d6fUgnAopois9w3UtuzVrdvE1corN39K9pCSwaOWPvNRfvxJAIpUqzXUtm5ifcVO2qPpHv/AL0qVI4ltXiGX/UBXPN2n7/05fhSpUARavbxnEdqbyb09/vSpUg7qjtz7UCdXunmIP6/XvSpU6BVqydu7GFnM9THKpLN4SQRPI0qVAR3dYqPyORH5VPp+NKi4DEnGY7xnPtSpUErlcltwAyY5+47ClctuTMqM+5pUqAa+mYnLfKMVX2pYn1GB+QpUqAkvPKyP65/XWhX1pGK5Sqomm2taetT2dbmu0qaF7w9Os0eXxBpUqp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a:off x="251520" y="2780928"/>
            <a:ext cx="5040560"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smtClean="0"/>
              <a:t>What types of rubbish are there in </a:t>
            </a:r>
            <a:r>
              <a:rPr lang="en-GB" sz="2000" dirty="0" err="1" smtClean="0"/>
              <a:t>Pabal</a:t>
            </a:r>
            <a:r>
              <a:rPr lang="en-GB" sz="2000" dirty="0" smtClean="0"/>
              <a:t>? </a:t>
            </a:r>
          </a:p>
          <a:p>
            <a:pPr>
              <a:buNone/>
            </a:pPr>
            <a:r>
              <a:rPr lang="en-GB" sz="2000" dirty="0" smtClean="0"/>
              <a:t> </a:t>
            </a:r>
            <a:r>
              <a:rPr lang="en-GB" sz="2000" dirty="0" err="1" smtClean="0"/>
              <a:t>पाबळ</a:t>
            </a:r>
            <a:r>
              <a:rPr lang="en-GB" sz="2000" dirty="0" smtClean="0"/>
              <a:t> </a:t>
            </a:r>
            <a:r>
              <a:rPr lang="en-GB" sz="2000" dirty="0" err="1" smtClean="0"/>
              <a:t>गावात</a:t>
            </a:r>
            <a:r>
              <a:rPr lang="en-GB" sz="2000" dirty="0" smtClean="0"/>
              <a:t> </a:t>
            </a:r>
            <a:r>
              <a:rPr lang="en-GB" sz="2000" dirty="0" err="1" smtClean="0"/>
              <a:t>कोणत्या</a:t>
            </a:r>
            <a:r>
              <a:rPr lang="en-GB" sz="2000" dirty="0" smtClean="0"/>
              <a:t> </a:t>
            </a:r>
            <a:r>
              <a:rPr lang="en-GB" sz="2000" dirty="0" err="1" smtClean="0"/>
              <a:t>प्रकारचा</a:t>
            </a:r>
            <a:r>
              <a:rPr lang="en-GB" sz="2000" dirty="0" smtClean="0"/>
              <a:t> </a:t>
            </a:r>
            <a:r>
              <a:rPr lang="en-GB" sz="2000" dirty="0" err="1" smtClean="0"/>
              <a:t>कचरा</a:t>
            </a:r>
            <a:r>
              <a:rPr lang="en-GB" sz="2000" dirty="0" smtClean="0"/>
              <a:t> </a:t>
            </a:r>
            <a:r>
              <a:rPr lang="en-GB" sz="2000" dirty="0" err="1" smtClean="0"/>
              <a:t>जमा</a:t>
            </a:r>
            <a:r>
              <a:rPr lang="en-GB" sz="2000" dirty="0" smtClean="0"/>
              <a:t> </a:t>
            </a:r>
            <a:r>
              <a:rPr lang="en-GB" sz="2000" dirty="0" err="1" smtClean="0"/>
              <a:t>होतो</a:t>
            </a:r>
            <a:r>
              <a:rPr lang="en-GB" sz="2000" dirty="0" smtClean="0"/>
              <a:t>?</a:t>
            </a:r>
          </a:p>
          <a:p>
            <a:pPr>
              <a:buNone/>
            </a:pPr>
            <a:r>
              <a:rPr lang="en-GB" sz="2000" dirty="0" smtClean="0"/>
              <a:t> </a:t>
            </a:r>
          </a:p>
          <a:p>
            <a:pPr>
              <a:buNone/>
            </a:pPr>
            <a:r>
              <a:rPr lang="en-GB" sz="2000" dirty="0" smtClean="0"/>
              <a:t>Where is it concentrated?  </a:t>
            </a:r>
          </a:p>
          <a:p>
            <a:pPr>
              <a:buNone/>
            </a:pPr>
            <a:r>
              <a:rPr lang="en-GB" sz="2000" dirty="0" err="1" smtClean="0"/>
              <a:t>तो</a:t>
            </a:r>
            <a:r>
              <a:rPr lang="en-GB" sz="2000" dirty="0" smtClean="0"/>
              <a:t> </a:t>
            </a:r>
            <a:r>
              <a:rPr lang="en-GB" sz="2000" dirty="0" err="1" smtClean="0"/>
              <a:t>कचरा</a:t>
            </a:r>
            <a:r>
              <a:rPr lang="en-GB" sz="2000" dirty="0" smtClean="0"/>
              <a:t> </a:t>
            </a:r>
            <a:r>
              <a:rPr lang="en-GB" sz="2000" dirty="0" err="1" smtClean="0"/>
              <a:t>कोठे</a:t>
            </a:r>
            <a:r>
              <a:rPr lang="en-GB" sz="2000" dirty="0" smtClean="0"/>
              <a:t> </a:t>
            </a:r>
            <a:r>
              <a:rPr lang="en-GB" sz="2000" dirty="0" err="1" smtClean="0"/>
              <a:t>साठवला</a:t>
            </a:r>
            <a:r>
              <a:rPr lang="en-GB" sz="2000" dirty="0" smtClean="0"/>
              <a:t> </a:t>
            </a:r>
            <a:r>
              <a:rPr lang="en-GB" sz="2000" dirty="0" err="1" smtClean="0"/>
              <a:t>जातो</a:t>
            </a:r>
            <a:r>
              <a:rPr lang="en-GB" sz="2000" dirty="0" smtClean="0"/>
              <a:t>?</a:t>
            </a:r>
            <a:endParaRPr lang="en-GB" sz="2000" dirty="0"/>
          </a:p>
        </p:txBody>
      </p:sp>
      <p:sp>
        <p:nvSpPr>
          <p:cNvPr id="7" name="Rectangle 6"/>
          <p:cNvSpPr/>
          <p:nvPr/>
        </p:nvSpPr>
        <p:spPr>
          <a:xfrm>
            <a:off x="971600" y="4797152"/>
            <a:ext cx="6048672" cy="1844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000" dirty="0" smtClean="0"/>
              <a:t>Where do people put their rubbish?  </a:t>
            </a:r>
          </a:p>
          <a:p>
            <a:pPr>
              <a:buNone/>
            </a:pPr>
            <a:r>
              <a:rPr lang="en-GB" sz="2000" dirty="0" err="1" smtClean="0"/>
              <a:t>गावातील</a:t>
            </a:r>
            <a:r>
              <a:rPr lang="en-GB" sz="2000" dirty="0" smtClean="0"/>
              <a:t> </a:t>
            </a:r>
            <a:r>
              <a:rPr lang="en-GB" sz="2000" dirty="0" err="1" smtClean="0"/>
              <a:t>लोक</a:t>
            </a:r>
            <a:r>
              <a:rPr lang="en-GB" sz="2000" dirty="0" smtClean="0"/>
              <a:t> </a:t>
            </a:r>
            <a:r>
              <a:rPr lang="en-GB" sz="2000" dirty="0" err="1" smtClean="0"/>
              <a:t>त्यांचा</a:t>
            </a:r>
            <a:r>
              <a:rPr lang="en-GB" sz="2000" dirty="0" smtClean="0"/>
              <a:t> </a:t>
            </a:r>
            <a:r>
              <a:rPr lang="en-GB" sz="2000" dirty="0" err="1" smtClean="0"/>
              <a:t>कचरा</a:t>
            </a:r>
            <a:r>
              <a:rPr lang="en-GB" sz="2000" dirty="0" smtClean="0"/>
              <a:t> </a:t>
            </a:r>
            <a:r>
              <a:rPr lang="en-GB" sz="2000" dirty="0" err="1" smtClean="0"/>
              <a:t>कोठे</a:t>
            </a:r>
            <a:r>
              <a:rPr lang="en-GB" sz="2000" dirty="0" smtClean="0"/>
              <a:t> </a:t>
            </a:r>
            <a:r>
              <a:rPr lang="en-GB" sz="2000" dirty="0" err="1" smtClean="0"/>
              <a:t>टाकतात</a:t>
            </a:r>
            <a:r>
              <a:rPr lang="en-GB" sz="2000" dirty="0" smtClean="0"/>
              <a:t>?</a:t>
            </a:r>
          </a:p>
          <a:p>
            <a:pPr>
              <a:buNone/>
            </a:pPr>
            <a:r>
              <a:rPr lang="en-GB" sz="2000" dirty="0" smtClean="0"/>
              <a:t> </a:t>
            </a:r>
          </a:p>
          <a:p>
            <a:pPr>
              <a:buNone/>
            </a:pPr>
            <a:r>
              <a:rPr lang="en-GB" sz="2000" dirty="0" smtClean="0"/>
              <a:t>Do they segregate their rubbish?</a:t>
            </a:r>
          </a:p>
          <a:p>
            <a:pPr>
              <a:buNone/>
            </a:pPr>
            <a:r>
              <a:rPr lang="en-GB" sz="2000" dirty="0" smtClean="0"/>
              <a:t> </a:t>
            </a:r>
            <a:r>
              <a:rPr lang="en-GB" sz="2000" dirty="0" err="1" smtClean="0"/>
              <a:t>लोक</a:t>
            </a:r>
            <a:r>
              <a:rPr lang="en-GB" sz="2000" dirty="0" smtClean="0"/>
              <a:t> </a:t>
            </a:r>
            <a:r>
              <a:rPr lang="en-GB" sz="2000" dirty="0" err="1" smtClean="0"/>
              <a:t>कचरा</a:t>
            </a:r>
            <a:r>
              <a:rPr lang="en-GB" sz="2000" dirty="0" smtClean="0"/>
              <a:t> </a:t>
            </a:r>
            <a:r>
              <a:rPr lang="en-GB" sz="2000" dirty="0" err="1" smtClean="0"/>
              <a:t>टाकताना</a:t>
            </a:r>
            <a:r>
              <a:rPr lang="en-GB" sz="2000" dirty="0" smtClean="0"/>
              <a:t> </a:t>
            </a:r>
            <a:r>
              <a:rPr lang="en-GB" sz="2000" dirty="0" err="1" smtClean="0"/>
              <a:t>त्याचे</a:t>
            </a:r>
            <a:r>
              <a:rPr lang="en-GB" sz="2000" dirty="0" smtClean="0"/>
              <a:t> </a:t>
            </a:r>
            <a:r>
              <a:rPr lang="en-GB" sz="2000" dirty="0" err="1" smtClean="0"/>
              <a:t>वर्गीकरण</a:t>
            </a:r>
            <a:r>
              <a:rPr lang="en-GB" sz="2000" dirty="0" smtClean="0"/>
              <a:t> </a:t>
            </a:r>
            <a:r>
              <a:rPr lang="en-GB" sz="2000" dirty="0" err="1" smtClean="0"/>
              <a:t>करतात</a:t>
            </a:r>
            <a:r>
              <a:rPr lang="en-GB" sz="2000" dirty="0" smtClean="0"/>
              <a:t> </a:t>
            </a:r>
            <a:r>
              <a:rPr lang="en-GB" sz="2000" dirty="0" err="1" smtClean="0"/>
              <a:t>का</a:t>
            </a:r>
            <a:r>
              <a:rPr lang="en-GB" sz="2000" dirty="0" smtClean="0"/>
              <a:t>? </a:t>
            </a:r>
            <a:endParaRPr lang="en-GB" sz="2000" dirty="0"/>
          </a:p>
        </p:txBody>
      </p:sp>
      <p:sp>
        <p:nvSpPr>
          <p:cNvPr id="8" name="Heptagon 7"/>
          <p:cNvSpPr/>
          <p:nvPr/>
        </p:nvSpPr>
        <p:spPr>
          <a:xfrm>
            <a:off x="5508104" y="3212976"/>
            <a:ext cx="1008112" cy="9361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1</a:t>
            </a:r>
            <a:endParaRPr lang="en-GB" sz="3600" dirty="0"/>
          </a:p>
        </p:txBody>
      </p:sp>
      <p:sp>
        <p:nvSpPr>
          <p:cNvPr id="9" name="Heptagon 8"/>
          <p:cNvSpPr/>
          <p:nvPr/>
        </p:nvSpPr>
        <p:spPr>
          <a:xfrm>
            <a:off x="7236296" y="5445224"/>
            <a:ext cx="1080120" cy="1008112"/>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2</a:t>
            </a:r>
            <a:endParaRPr lang="en-GB"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507288" cy="1143000"/>
          </a:xfrm>
        </p:spPr>
        <p:txBody>
          <a:bodyPr>
            <a:normAutofit fontScale="90000"/>
          </a:bodyPr>
          <a:lstStyle/>
          <a:p>
            <a:r>
              <a:rPr lang="en-GB" dirty="0" smtClean="0"/>
              <a:t>Let’s investigate</a:t>
            </a:r>
            <a:r>
              <a:rPr lang="en-GB" sz="3600" dirty="0" smtClean="0"/>
              <a:t>!    </a:t>
            </a:r>
            <a:r>
              <a:rPr lang="en-GB" sz="3600" dirty="0" err="1" smtClean="0"/>
              <a:t>चला</a:t>
            </a:r>
            <a:r>
              <a:rPr lang="en-GB" sz="3600" dirty="0" smtClean="0"/>
              <a:t> </a:t>
            </a:r>
            <a:r>
              <a:rPr lang="en-GB" sz="3600" dirty="0" err="1" smtClean="0"/>
              <a:t>तर</a:t>
            </a:r>
            <a:r>
              <a:rPr lang="en-GB" sz="3600" dirty="0" smtClean="0"/>
              <a:t> </a:t>
            </a:r>
            <a:r>
              <a:rPr lang="en-GB" sz="3600" dirty="0" err="1" smtClean="0"/>
              <a:t>मग</a:t>
            </a:r>
            <a:r>
              <a:rPr lang="en-GB" sz="3600" dirty="0" smtClean="0"/>
              <a:t> </a:t>
            </a:r>
            <a:r>
              <a:rPr lang="en-GB" sz="3600" dirty="0" err="1" smtClean="0"/>
              <a:t>शोधून</a:t>
            </a:r>
            <a:r>
              <a:rPr lang="en-GB" sz="3600" dirty="0" smtClean="0"/>
              <a:t> </a:t>
            </a:r>
            <a:r>
              <a:rPr lang="en-GB" sz="3600" dirty="0" err="1" smtClean="0"/>
              <a:t>काढूयात</a:t>
            </a:r>
            <a:r>
              <a:rPr lang="en-GB" sz="3600" dirty="0" smtClean="0"/>
              <a:t>.</a:t>
            </a:r>
            <a:endParaRPr lang="en-GB" sz="3600" dirty="0"/>
          </a:p>
        </p:txBody>
      </p:sp>
      <p:sp>
        <p:nvSpPr>
          <p:cNvPr id="3" name="Content Placeholder 2"/>
          <p:cNvSpPr>
            <a:spLocks noGrp="1"/>
          </p:cNvSpPr>
          <p:nvPr>
            <p:ph idx="1"/>
          </p:nvPr>
        </p:nvSpPr>
        <p:spPr>
          <a:xfrm>
            <a:off x="467544" y="1988840"/>
            <a:ext cx="6408712" cy="4525963"/>
          </a:xfrm>
        </p:spPr>
        <p:txBody>
          <a:bodyPr>
            <a:normAutofit/>
          </a:bodyPr>
          <a:lstStyle/>
          <a:p>
            <a:pPr>
              <a:buNone/>
            </a:pPr>
            <a:r>
              <a:rPr lang="en-GB" dirty="0" smtClean="0"/>
              <a:t> </a:t>
            </a:r>
          </a:p>
          <a:p>
            <a:pPr>
              <a:buNone/>
            </a:pPr>
            <a:endParaRPr lang="en-GB" dirty="0" smtClean="0"/>
          </a:p>
          <a:p>
            <a:endParaRPr lang="en-GB" dirty="0"/>
          </a:p>
        </p:txBody>
      </p:sp>
      <p:pic>
        <p:nvPicPr>
          <p:cNvPr id="4" name="Picture 6" descr="https://encrypted-tbn1.gstatic.com/images?q=tbn:ANd9GcQTxk2I2Vp7tb5G9ng1Osn9t9uGjw2-dcmY49m4O9592lHPVeoB"/>
          <p:cNvPicPr>
            <a:picLocks noChangeAspect="1" noChangeArrowheads="1"/>
          </p:cNvPicPr>
          <p:nvPr/>
        </p:nvPicPr>
        <p:blipFill>
          <a:blip r:embed="rId2" cstate="print"/>
          <a:srcRect/>
          <a:stretch>
            <a:fillRect/>
          </a:stretch>
        </p:blipFill>
        <p:spPr bwMode="auto">
          <a:xfrm>
            <a:off x="6796511" y="3068960"/>
            <a:ext cx="2347489" cy="3455293"/>
          </a:xfrm>
          <a:prstGeom prst="rect">
            <a:avLst/>
          </a:prstGeom>
          <a:noFill/>
        </p:spPr>
      </p:pic>
      <p:sp>
        <p:nvSpPr>
          <p:cNvPr id="5" name="Rectangle 4"/>
          <p:cNvSpPr/>
          <p:nvPr/>
        </p:nvSpPr>
        <p:spPr>
          <a:xfrm>
            <a:off x="251520" y="1196752"/>
            <a:ext cx="6696744"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Who collects the waste?  </a:t>
            </a:r>
            <a:r>
              <a:rPr lang="en-GB" sz="2000" dirty="0" err="1" smtClean="0"/>
              <a:t>कचरा</a:t>
            </a:r>
            <a:r>
              <a:rPr lang="en-GB" sz="2000" dirty="0" smtClean="0"/>
              <a:t> </a:t>
            </a:r>
            <a:r>
              <a:rPr lang="en-GB" sz="2000" dirty="0" err="1" smtClean="0"/>
              <a:t>गोळा</a:t>
            </a:r>
            <a:r>
              <a:rPr lang="en-GB" sz="2000" dirty="0" smtClean="0"/>
              <a:t> </a:t>
            </a:r>
            <a:r>
              <a:rPr lang="en-GB" sz="2000" dirty="0" err="1" smtClean="0"/>
              <a:t>कोण</a:t>
            </a:r>
            <a:r>
              <a:rPr lang="en-GB" sz="2000" dirty="0" smtClean="0"/>
              <a:t> </a:t>
            </a:r>
            <a:r>
              <a:rPr lang="en-GB" sz="2000" dirty="0" err="1" smtClean="0"/>
              <a:t>करते</a:t>
            </a:r>
            <a:r>
              <a:rPr lang="en-GB" sz="2000" dirty="0" smtClean="0"/>
              <a:t>?</a:t>
            </a:r>
          </a:p>
          <a:p>
            <a:endParaRPr lang="en-GB" sz="2000" dirty="0" smtClean="0"/>
          </a:p>
          <a:p>
            <a:r>
              <a:rPr lang="en-GB" sz="2000" dirty="0" smtClean="0"/>
              <a:t>How often is it collected? </a:t>
            </a:r>
            <a:r>
              <a:rPr lang="en-GB" sz="2000" dirty="0" err="1" smtClean="0"/>
              <a:t>तो</a:t>
            </a:r>
            <a:r>
              <a:rPr lang="en-GB" sz="2000" dirty="0" smtClean="0"/>
              <a:t> </a:t>
            </a:r>
            <a:r>
              <a:rPr lang="en-GB" sz="2000" dirty="0" err="1" smtClean="0"/>
              <a:t>किती</a:t>
            </a:r>
            <a:r>
              <a:rPr lang="en-GB" sz="2000" dirty="0" smtClean="0"/>
              <a:t> </a:t>
            </a:r>
            <a:r>
              <a:rPr lang="en-GB" sz="2000" dirty="0" err="1" smtClean="0"/>
              <a:t>वेळा</a:t>
            </a:r>
            <a:r>
              <a:rPr lang="en-GB" sz="2000" dirty="0" smtClean="0"/>
              <a:t> </a:t>
            </a:r>
            <a:r>
              <a:rPr lang="en-GB" sz="2000" dirty="0" err="1" smtClean="0"/>
              <a:t>गोळा</a:t>
            </a:r>
            <a:r>
              <a:rPr lang="en-GB" sz="2000" dirty="0" smtClean="0"/>
              <a:t> </a:t>
            </a:r>
            <a:r>
              <a:rPr lang="en-GB" sz="2000" dirty="0" err="1" smtClean="0"/>
              <a:t>केला</a:t>
            </a:r>
            <a:r>
              <a:rPr lang="en-GB" sz="2000" dirty="0" smtClean="0"/>
              <a:t> </a:t>
            </a:r>
            <a:r>
              <a:rPr lang="en-GB" sz="2000" dirty="0" err="1" smtClean="0"/>
              <a:t>जातो</a:t>
            </a:r>
            <a:r>
              <a:rPr lang="en-GB" sz="2000" dirty="0" smtClean="0"/>
              <a:t>?</a:t>
            </a:r>
          </a:p>
        </p:txBody>
      </p:sp>
      <p:sp>
        <p:nvSpPr>
          <p:cNvPr id="6" name="Rectangle 5"/>
          <p:cNvSpPr/>
          <p:nvPr/>
        </p:nvSpPr>
        <p:spPr>
          <a:xfrm>
            <a:off x="251520" y="3140968"/>
            <a:ext cx="6696744"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Has the waste problem got worse in recent years? </a:t>
            </a:r>
          </a:p>
          <a:p>
            <a:r>
              <a:rPr lang="en-GB" sz="2000" dirty="0" err="1" smtClean="0"/>
              <a:t>अलीकडे</a:t>
            </a:r>
            <a:r>
              <a:rPr lang="en-GB" sz="2000" dirty="0" smtClean="0"/>
              <a:t> </a:t>
            </a:r>
            <a:r>
              <a:rPr lang="en-GB" sz="2000" dirty="0" err="1" smtClean="0"/>
              <a:t>काही</a:t>
            </a:r>
            <a:r>
              <a:rPr lang="en-GB" sz="2000" dirty="0" smtClean="0"/>
              <a:t> </a:t>
            </a:r>
            <a:r>
              <a:rPr lang="en-GB" sz="2000" dirty="0" err="1" smtClean="0"/>
              <a:t>वषात</a:t>
            </a:r>
            <a:r>
              <a:rPr lang="en-GB" sz="2000" dirty="0" smtClean="0"/>
              <a:t> </a:t>
            </a:r>
            <a:r>
              <a:rPr lang="en-GB" sz="2000" dirty="0" err="1" smtClean="0"/>
              <a:t>कचर्याचा</a:t>
            </a:r>
            <a:r>
              <a:rPr lang="en-GB" sz="2000" dirty="0" smtClean="0"/>
              <a:t> </a:t>
            </a:r>
            <a:r>
              <a:rPr lang="en-GB" sz="2000" dirty="0" err="1" smtClean="0"/>
              <a:t>प्रश्न</a:t>
            </a:r>
            <a:r>
              <a:rPr lang="en-GB" sz="2000" dirty="0" smtClean="0"/>
              <a:t> </a:t>
            </a:r>
            <a:r>
              <a:rPr lang="en-GB" sz="2000" dirty="0" err="1" smtClean="0"/>
              <a:t>बिकट</a:t>
            </a:r>
            <a:r>
              <a:rPr lang="en-GB" sz="2000" dirty="0" smtClean="0"/>
              <a:t> </a:t>
            </a:r>
            <a:r>
              <a:rPr lang="en-GB" sz="2000" dirty="0" err="1" smtClean="0"/>
              <a:t>होतो</a:t>
            </a:r>
            <a:r>
              <a:rPr lang="en-GB" sz="2000" dirty="0" smtClean="0"/>
              <a:t> </a:t>
            </a:r>
            <a:r>
              <a:rPr lang="en-GB" sz="2000" dirty="0" err="1" smtClean="0"/>
              <a:t>आहे</a:t>
            </a:r>
            <a:r>
              <a:rPr lang="en-GB" sz="2000" dirty="0" smtClean="0"/>
              <a:t> </a:t>
            </a:r>
            <a:r>
              <a:rPr lang="en-GB" sz="2000" dirty="0" err="1" smtClean="0"/>
              <a:t>असे</a:t>
            </a:r>
            <a:r>
              <a:rPr lang="en-GB" sz="2000" dirty="0" smtClean="0"/>
              <a:t> </a:t>
            </a:r>
            <a:r>
              <a:rPr lang="en-GB" sz="2000" dirty="0" err="1" smtClean="0"/>
              <a:t>वाटते</a:t>
            </a:r>
            <a:r>
              <a:rPr lang="en-GB" sz="2000" dirty="0" smtClean="0"/>
              <a:t> </a:t>
            </a:r>
            <a:r>
              <a:rPr lang="en-GB" sz="2000" dirty="0" err="1" smtClean="0"/>
              <a:t>का</a:t>
            </a:r>
            <a:r>
              <a:rPr lang="en-GB" sz="2000" dirty="0" smtClean="0"/>
              <a:t>?</a:t>
            </a:r>
          </a:p>
          <a:p>
            <a:endParaRPr lang="en-GB" sz="2000" dirty="0" smtClean="0"/>
          </a:p>
          <a:p>
            <a:r>
              <a:rPr lang="en-GB" sz="2000" dirty="0" smtClean="0"/>
              <a:t>How is it affecting the village?   </a:t>
            </a:r>
          </a:p>
          <a:p>
            <a:r>
              <a:rPr lang="en-GB" sz="2000" dirty="0" err="1" smtClean="0"/>
              <a:t>त्याचा</a:t>
            </a:r>
            <a:r>
              <a:rPr lang="en-GB" sz="2000" dirty="0" smtClean="0"/>
              <a:t> </a:t>
            </a:r>
            <a:r>
              <a:rPr lang="en-GB" sz="2000" dirty="0" err="1" smtClean="0"/>
              <a:t>गावावर</a:t>
            </a:r>
            <a:r>
              <a:rPr lang="en-GB" sz="2000" dirty="0" smtClean="0"/>
              <a:t> </a:t>
            </a:r>
            <a:r>
              <a:rPr lang="en-GB" sz="2000" dirty="0" err="1" smtClean="0"/>
              <a:t>काय</a:t>
            </a:r>
            <a:r>
              <a:rPr lang="en-GB" sz="2000" dirty="0" smtClean="0"/>
              <a:t> </a:t>
            </a:r>
            <a:r>
              <a:rPr lang="en-GB" sz="2000" dirty="0" err="1" smtClean="0"/>
              <a:t>परिणाम</a:t>
            </a:r>
            <a:r>
              <a:rPr lang="en-GB" sz="2000" dirty="0" smtClean="0"/>
              <a:t> </a:t>
            </a:r>
            <a:r>
              <a:rPr lang="en-GB" sz="2000" dirty="0" err="1" smtClean="0"/>
              <a:t>होताना</a:t>
            </a:r>
            <a:r>
              <a:rPr lang="en-GB" sz="2000" dirty="0" smtClean="0"/>
              <a:t> </a:t>
            </a:r>
            <a:r>
              <a:rPr lang="en-GB" sz="2000" dirty="0" err="1" smtClean="0"/>
              <a:t>दिसतो</a:t>
            </a:r>
            <a:r>
              <a:rPr lang="en-GB" sz="2000" dirty="0" smtClean="0"/>
              <a:t>?</a:t>
            </a:r>
          </a:p>
        </p:txBody>
      </p:sp>
      <p:sp>
        <p:nvSpPr>
          <p:cNvPr id="8" name="TextBox 7"/>
          <p:cNvSpPr txBox="1"/>
          <p:nvPr/>
        </p:nvSpPr>
        <p:spPr>
          <a:xfrm>
            <a:off x="251520" y="5445224"/>
            <a:ext cx="8496944" cy="1015663"/>
          </a:xfrm>
          <a:prstGeom prst="rect">
            <a:avLst/>
          </a:prstGeom>
          <a:noFill/>
        </p:spPr>
        <p:txBody>
          <a:bodyPr wrap="square" rtlCol="0">
            <a:spAutoFit/>
          </a:bodyPr>
          <a:lstStyle/>
          <a:p>
            <a:pPr>
              <a:buFont typeface="Arial" pitchFamily="34" charset="0"/>
              <a:buChar char="•"/>
            </a:pPr>
            <a:r>
              <a:rPr lang="en-GB" sz="2000" dirty="0" smtClean="0"/>
              <a:t>Spend one hour in </a:t>
            </a:r>
            <a:r>
              <a:rPr lang="en-GB" sz="2000" dirty="0" err="1" smtClean="0"/>
              <a:t>Pabal</a:t>
            </a:r>
            <a:r>
              <a:rPr lang="en-GB" sz="2000" dirty="0" smtClean="0"/>
              <a:t> collecting this information</a:t>
            </a:r>
          </a:p>
          <a:p>
            <a:pPr>
              <a:buFont typeface="Arial" pitchFamily="34" charset="0"/>
              <a:buChar char="•"/>
            </a:pPr>
            <a:r>
              <a:rPr lang="en-GB" sz="2000" dirty="0" smtClean="0"/>
              <a:t>Make notes, talk to people and take pictures </a:t>
            </a:r>
          </a:p>
          <a:p>
            <a:pPr>
              <a:buFont typeface="Arial" pitchFamily="34" charset="0"/>
              <a:buChar char="•"/>
            </a:pPr>
            <a:r>
              <a:rPr lang="en-GB" sz="2000" dirty="0" smtClean="0"/>
              <a:t>Report this information back to us</a:t>
            </a:r>
            <a:endParaRPr lang="en-GB" sz="2000" dirty="0"/>
          </a:p>
        </p:txBody>
      </p:sp>
      <p:sp>
        <p:nvSpPr>
          <p:cNvPr id="9" name="Heptagon 8"/>
          <p:cNvSpPr/>
          <p:nvPr/>
        </p:nvSpPr>
        <p:spPr>
          <a:xfrm>
            <a:off x="7164288" y="1484784"/>
            <a:ext cx="1008112" cy="9361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3</a:t>
            </a:r>
            <a:endParaRPr lang="en-GB" sz="3600" dirty="0"/>
          </a:p>
        </p:txBody>
      </p:sp>
      <p:sp>
        <p:nvSpPr>
          <p:cNvPr id="10" name="Heptagon 9"/>
          <p:cNvSpPr/>
          <p:nvPr/>
        </p:nvSpPr>
        <p:spPr>
          <a:xfrm>
            <a:off x="5796136" y="5157192"/>
            <a:ext cx="1008112" cy="93610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4</a:t>
            </a:r>
            <a:endParaRPr lang="en-GB"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3719</TotalTime>
  <Words>484</Words>
  <Application>Microsoft Office PowerPoint</Application>
  <PresentationFormat>On-screen Show (4:3)</PresentationFormat>
  <Paragraphs>102</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Introduction to your project   तुमच्या प्रोजेक्ट विषयी माहिती सांगणे.</vt:lpstr>
      <vt:lpstr>Your project! तुमचा प्रोजेक्ट कोणता आहे </vt:lpstr>
      <vt:lpstr>Your project!   तुमचा प्रोजेक्ट कोणता आहे </vt:lpstr>
      <vt:lpstr>This week: Learning new ideas and skills  या आठवडयात : नवीन कल्पना व तंत्रे शिकणे</vt:lpstr>
      <vt:lpstr>Slide 5</vt:lpstr>
      <vt:lpstr>Let’s investigate!  चला तर मग शोधून काढूयात.</vt:lpstr>
      <vt:lpstr>Let’s investigate!    चला तर मग शोधून काढूयात.</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your project</dc:title>
  <dc:creator>olivia</dc:creator>
  <cp:lastModifiedBy>DST</cp:lastModifiedBy>
  <cp:revision>7</cp:revision>
  <dcterms:created xsi:type="dcterms:W3CDTF">2013-07-28T06:26:37Z</dcterms:created>
  <dcterms:modified xsi:type="dcterms:W3CDTF">2013-08-02T03:33:18Z</dcterms:modified>
</cp:coreProperties>
</file>