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02158-9C53-4997-9ACB-2380968D8C0B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C96CD-1CB5-42DB-8A9B-2962D65B662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Previous design used everybody’s ideas – landscape</a:t>
            </a:r>
          </a:p>
          <a:p>
            <a:r>
              <a:rPr lang="en-GB" dirty="0" smtClean="0"/>
              <a:t>Space given</a:t>
            </a:r>
            <a:r>
              <a:rPr lang="en-GB" baseline="0" dirty="0" smtClean="0"/>
              <a:t> to us much smaller, went for a simpler design drawn by </a:t>
            </a:r>
            <a:r>
              <a:rPr lang="en-GB" baseline="0" dirty="0" err="1" smtClean="0"/>
              <a:t>Sachin</a:t>
            </a:r>
            <a:endParaRPr lang="en-GB" baseline="0" dirty="0" smtClean="0"/>
          </a:p>
          <a:p>
            <a:r>
              <a:rPr lang="en-GB" baseline="0" dirty="0" smtClean="0"/>
              <a:t>If this works well, perhaps you can do another mural in the village or at VA!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C96CD-1CB5-42DB-8A9B-2962D65B6624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24AC4-3C0C-4AD1-BB18-8144CF521516}" type="datetimeFigureOut">
              <a:rPr lang="en-GB" smtClean="0"/>
              <a:t>11/09/2013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E1131-DD0D-4550-8FE1-087B6AD177E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Mural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</a:t>
            </a:r>
            <a:r>
              <a:rPr lang="en-GB" dirty="0" err="1" smtClean="0"/>
              <a:t>managment</a:t>
            </a:r>
            <a:r>
              <a:rPr lang="en-GB" dirty="0" smtClean="0"/>
              <a:t> information</a:t>
            </a:r>
            <a:endParaRPr lang="en-GB" dirty="0"/>
          </a:p>
        </p:txBody>
      </p:sp>
      <p:pic>
        <p:nvPicPr>
          <p:cNvPr id="4" name="Picture 2" descr="C:\Users\olivia\Desktop\Vigyan Ashram Project\Photos 2013 VA\Week 9\DSC_4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1"/>
            <a:ext cx="3344651" cy="22152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149080"/>
            <a:ext cx="58110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information would you give to someone about waste?</a:t>
            </a:r>
          </a:p>
          <a:p>
            <a:r>
              <a:rPr lang="en-GB" dirty="0" smtClean="0"/>
              <a:t>Examples:</a:t>
            </a:r>
          </a:p>
          <a:p>
            <a:r>
              <a:rPr lang="en-GB" dirty="0" smtClean="0"/>
              <a:t>Segregate wet and dry waste</a:t>
            </a:r>
          </a:p>
          <a:p>
            <a:r>
              <a:rPr lang="en-GB" dirty="0" smtClean="0"/>
              <a:t>Burning plastic harms the environment</a:t>
            </a:r>
          </a:p>
          <a:p>
            <a:r>
              <a:rPr lang="en-GB" dirty="0" smtClean="0"/>
              <a:t>Pick up your litter</a:t>
            </a:r>
          </a:p>
          <a:p>
            <a:r>
              <a:rPr lang="en-GB" dirty="0" smtClean="0"/>
              <a:t>Make compost from wet waste</a:t>
            </a:r>
          </a:p>
          <a:p>
            <a:endParaRPr lang="en-GB" dirty="0"/>
          </a:p>
          <a:p>
            <a:r>
              <a:rPr lang="en-GB" dirty="0" smtClean="0"/>
              <a:t>Write down some ideas!!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Everyone will get a chance to paint the mural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you have any ideas about slogans, information, colours, design or anything else, please see your team leaders!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design</a:t>
            </a:r>
            <a:endParaRPr lang="en-GB" dirty="0"/>
          </a:p>
        </p:txBody>
      </p:sp>
      <p:pic>
        <p:nvPicPr>
          <p:cNvPr id="1026" name="Picture 2" descr="C:\Users\olivia\Desktop\Vigyan Ashram Project\Photos 2013 VA\Week 9\DSC_43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olivia\Desktop\Vigyan Ashram Project\Photos 2013 VA\Week 9\DSC_4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olivia\Desktop\Vigyan Ashram Project\Photos 2013 VA\Week 9\DSC_4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olivia\Desktop\Murals\DSC_0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792"/>
            <a:ext cx="9144000" cy="6056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Mural space</a:t>
            </a:r>
            <a:endParaRPr lang="en-GB" dirty="0"/>
          </a:p>
        </p:txBody>
      </p:sp>
      <p:pic>
        <p:nvPicPr>
          <p:cNvPr id="7170" name="Picture 2" descr="C:\Users\olivia\Desktop\Vigyan Ashram Project\Photos 2013 VA\Week 9\DSC_4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0"/>
            <a:ext cx="68333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olivia\Desktop\Vigyan Ashram Project\Photos 2013 VA\Week 9\DSC_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olivia\Desktop\Vigyan Ashram Project\Photos 2013 VA\Week 9\DSC_4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8463" y="-1544638"/>
            <a:ext cx="15020926" cy="994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Slogans</a:t>
            </a:r>
            <a:endParaRPr lang="en-GB" dirty="0"/>
          </a:p>
        </p:txBody>
      </p:sp>
      <p:pic>
        <p:nvPicPr>
          <p:cNvPr id="4" name="Picture 2" descr="C:\Users\olivia\Desktop\Vigyan Ashram Project\Photos 2013 VA\Week 9\DSC_43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5341" y="1600201"/>
            <a:ext cx="4208747" cy="27876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458112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think of a slogan to go at the top if the mural?</a:t>
            </a:r>
            <a:endParaRPr lang="en-GB" dirty="0"/>
          </a:p>
          <a:p>
            <a:r>
              <a:rPr lang="en-GB" dirty="0" smtClean="0"/>
              <a:t>It must: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Be clear and to the point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Relate to the mural’s design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Write down any ideas now! 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154</Words>
  <Application>Microsoft Office PowerPoint</Application>
  <PresentationFormat>On-screen Show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Mural</vt:lpstr>
      <vt:lpstr>The design</vt:lpstr>
      <vt:lpstr>Slide 3</vt:lpstr>
      <vt:lpstr>Slide 4</vt:lpstr>
      <vt:lpstr>Slide 5</vt:lpstr>
      <vt:lpstr>Mural space</vt:lpstr>
      <vt:lpstr>Slide 7</vt:lpstr>
      <vt:lpstr>Slide 8</vt:lpstr>
      <vt:lpstr>Slogans</vt:lpstr>
      <vt:lpstr>Waste managment information</vt:lpstr>
      <vt:lpstr>Timetable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Mural</dc:title>
  <dc:creator>olivia</dc:creator>
  <cp:lastModifiedBy>olivia</cp:lastModifiedBy>
  <cp:revision>2</cp:revision>
  <dcterms:created xsi:type="dcterms:W3CDTF">2013-09-11T11:18:35Z</dcterms:created>
  <dcterms:modified xsi:type="dcterms:W3CDTF">2013-09-11T11:35:26Z</dcterms:modified>
</cp:coreProperties>
</file>