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8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78853" autoAdjust="0"/>
  </p:normalViewPr>
  <p:slideViewPr>
    <p:cSldViewPr>
      <p:cViewPr varScale="1">
        <p:scale>
          <a:sx n="57" d="100"/>
          <a:sy n="57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BB2E3-8EE7-46F4-A1A0-6C33196FE150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F756D-A0DE-43CC-A937-8681FE7242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8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most plastics there is a recycle sign which carries a number from 1 - 7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number represent specific types of plastics, with the exception of 7 which is anything that cannot be categorized in the first 6.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plastics react differently to fire, some catch on fire, some melt, and others will barely do anything.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plastics carry some signs of toxicity due to the creation process being as such. But some are significantly safer than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but innovative - mixing plastics (8%) with bitumen (92%) for road surfaces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Shredded plastic waste acts as a strong binding agent for tar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the asphalt last longer by rendering it more impervious to water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road life by a factor of 3 (Centre for Transportation Engineering and Civil Department of Bangalore University)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times as strong (Indian Roads Congress)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55DC-E5D9-4BF4-8F77-7ECA659741A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1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F756D-A0DE-43CC-A937-8681FE7242F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938F-64FE-4479-83A4-266746EA1A8E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A4F4-32BE-45AD-B36B-34FCE82A9DD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ebayimg.com/t/World-of-Clogs-Woc-EVA-Plastic-Garden-Shoes-and-Summer-Beach-Clogs-in-Sea-Blue-/00/s/Mjk1WDM1MA==/$T2eC16Z,!)8E9s4l8!d(BQD6ttty5g~~60_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60" y="4293096"/>
            <a:ext cx="2857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764704"/>
            <a:ext cx="8229600" cy="3528392"/>
          </a:xfrm>
        </p:spPr>
        <p:txBody>
          <a:bodyPr>
            <a:noAutofit/>
          </a:bodyPr>
          <a:lstStyle/>
          <a:p>
            <a:r>
              <a:rPr lang="en-GB" sz="5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Recycling Plastic </a:t>
            </a:r>
            <a:r>
              <a:rPr lang="hi-IN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रिसायकलिंग करणे</a:t>
            </a:r>
            <a:r>
              <a:rPr lang="en-US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i-IN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प्लास्टिक</a:t>
            </a:r>
            <a:endParaRPr lang="en-GB" sz="5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https://encrypted-tbn2.gstatic.com/images?q=tbn:ANd9GcRzQn2Kb3bj11iPC_c3ZxuOJGDB2E_NZYR0nSG7U5S2Hm1pHfh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1" r="20023"/>
          <a:stretch/>
        </p:blipFill>
        <p:spPr bwMode="auto">
          <a:xfrm>
            <a:off x="467544" y="4485134"/>
            <a:ext cx="17556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09008"/>
            <a:ext cx="3034680" cy="5170586"/>
          </a:xfrm>
        </p:spPr>
        <p:txBody>
          <a:bodyPr>
            <a:normAutofit/>
          </a:bodyPr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Plastic</a:t>
            </a:r>
            <a:b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Road</a:t>
            </a:r>
            <a:b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Making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4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"/>
            <a:ext cx="9168514" cy="68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03" y="116632"/>
            <a:ext cx="8568592" cy="1207824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Plastic Wastes used in process: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1152"/>
            <a:ext cx="3088075" cy="252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340768"/>
            <a:ext cx="872025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following types of waste plastic can be used in the </a:t>
            </a:r>
            <a:r>
              <a:rPr lang="en-US" sz="2400" b="1" dirty="0" smtClean="0"/>
              <a:t>construction </a:t>
            </a:r>
            <a:r>
              <a:rPr lang="en-US" sz="2400" b="1" dirty="0"/>
              <a:t>of rural roads: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Films </a:t>
            </a:r>
            <a:r>
              <a:rPr lang="en-US" sz="2400" dirty="0"/>
              <a:t>( Carry Bags, Cups) thickness up to 60micron (PE, PP and PS)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Laminated Plastics thickness up to 60 micron (Aluminum coated also) – packing materials used for biscuits etc</a:t>
            </a:r>
            <a:r>
              <a:rPr lang="en-US" sz="24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Hard </a:t>
            </a:r>
            <a:r>
              <a:rPr lang="en-US" sz="2400" dirty="0"/>
              <a:t>foams (PS) any thickness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Soft Foams (PE and PP) any thickness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Poly Vinyl Chloride (PVC) sheets or </a:t>
            </a:r>
            <a:r>
              <a:rPr lang="en-US" sz="2400" dirty="0" smtClean="0"/>
              <a:t>Flux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 sheets </a:t>
            </a:r>
            <a:r>
              <a:rPr lang="en-US" sz="2400" dirty="0"/>
              <a:t>should </a:t>
            </a:r>
            <a:r>
              <a:rPr lang="en-US" sz="2400" dirty="0" smtClean="0"/>
              <a:t>NEVER </a:t>
            </a:r>
            <a:r>
              <a:rPr lang="en-US" sz="2400" dirty="0"/>
              <a:t>be </a:t>
            </a:r>
            <a:r>
              <a:rPr lang="en-US" sz="2400" dirty="0" smtClean="0"/>
              <a:t>used.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341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03" y="116632"/>
            <a:ext cx="8568592" cy="1207824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Step 1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Cutting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72025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Plastic is cut into small pieces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2mm – 5mm thick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39" y="4005064"/>
            <a:ext cx="63722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1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03" y="116632"/>
            <a:ext cx="8568592" cy="1207824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Step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2a: Heating aggregate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72025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Aggregate mix is heated to 165</a:t>
            </a:r>
            <a:r>
              <a:rPr lang="nl-NL" sz="2400" dirty="0"/>
              <a:t>°c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Transferred to mixing chamber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35" y="4005064"/>
            <a:ext cx="63912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03" y="116632"/>
            <a:ext cx="8568592" cy="1207824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Step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2b: Heating bitumen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720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Bitumen is heated to 160</a:t>
            </a:r>
            <a:r>
              <a:rPr lang="nl-NL" sz="2400" dirty="0" smtClean="0"/>
              <a:t>°c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(Essential for good binding and to prevent weak bonding)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35" y="4005064"/>
            <a:ext cx="63912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03" y="116632"/>
            <a:ext cx="8568592" cy="1207824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Step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3: Mixing plastic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720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Shredded plastic added at mixing chamber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Coated uniformly over aggregate giving oily look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63627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03" y="116632"/>
            <a:ext cx="8568592" cy="1207824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Step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3: Mixing plastic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720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Shredded plastic added at mixing chamber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Coated uniformly over aggregate giving oily look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63627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9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03" y="116632"/>
            <a:ext cx="8568592" cy="1207824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Step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3: Road Laying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72025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Plastic coated aggregate is mixed with got bitumen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Mix is used for road laying (</a:t>
            </a:r>
            <a:r>
              <a:rPr lang="nl-NL" sz="2400" dirty="0"/>
              <a:t>110°c to </a:t>
            </a:r>
            <a:r>
              <a:rPr lang="nl-NL" sz="2400" dirty="0" smtClean="0"/>
              <a:t>120°c)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9" y="4221088"/>
            <a:ext cx="8988425" cy="246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1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09008"/>
            <a:ext cx="3034680" cy="5170586"/>
          </a:xfrm>
        </p:spPr>
        <p:txBody>
          <a:bodyPr>
            <a:normAutofit/>
          </a:bodyPr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Types of plastic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 descr="http://images.coplusk.net/projects/39940/steps/64042/full_plastic_recycle_code_leg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366061" cy="59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03" y="116632"/>
            <a:ext cx="8568592" cy="1207824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Characteristics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plastic bottl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72025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Easy process without any new machinery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Simple process without any industry involvement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In situ process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Use of lesser % of bitumen and thus savings on bitumen resource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Use of plastics waste for a safe and eco-friendly process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Both Mini Hot Mix </a:t>
            </a:r>
            <a:r>
              <a:rPr lang="en-US" sz="2400" dirty="0" err="1"/>
              <a:t>Pland</a:t>
            </a:r>
            <a:r>
              <a:rPr lang="en-US" sz="2400" dirty="0"/>
              <a:t> and Central Mixing Plant can be used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Only aggregate is polymer coated and bitumen is not modified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Use of 60/70 and 80/90 bitumen is possible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No evolution of any toxic gases like dioxin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Fly ash can also be used to give a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3080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oplusk.net/projects/39940/steps/64042/full_plastic_recycle_code_leg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50000" b="67444"/>
          <a:stretch/>
        </p:blipFill>
        <p:spPr bwMode="auto">
          <a:xfrm>
            <a:off x="395536" y="332657"/>
            <a:ext cx="1556877" cy="1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coplusk.net/projects/39940/steps/64043/full_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17" y="75905"/>
            <a:ext cx="39528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2577678"/>
            <a:ext cx="3214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NOT SAFE!</a:t>
            </a:r>
            <a:endParaRPr lang="nl-NL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78497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Contains high amounts of antimony </a:t>
            </a:r>
            <a:r>
              <a:rPr lang="en-US" sz="2400" dirty="0"/>
              <a:t>and carcinogens that it can leach into </a:t>
            </a:r>
            <a:r>
              <a:rPr lang="en-US" sz="2400" dirty="0" smtClean="0"/>
              <a:t>water (best not to re-fill too often)</a:t>
            </a:r>
          </a:p>
          <a:p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These toxic fumes can be released by burning and melting</a:t>
            </a:r>
          </a:p>
          <a:p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DO NOT MELT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481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oplusk.net/projects/39940/steps/64042/full_plastic_recycle_code_leg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4341" b="67444"/>
          <a:stretch/>
        </p:blipFill>
        <p:spPr bwMode="auto">
          <a:xfrm>
            <a:off x="395536" y="332657"/>
            <a:ext cx="1556877" cy="1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03251" y="2564904"/>
            <a:ext cx="18048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SAFE!</a:t>
            </a:r>
            <a:endParaRPr lang="nl-NL" sz="540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</p:txBody>
      </p:sp>
      <p:pic>
        <p:nvPicPr>
          <p:cNvPr id="3074" name="Picture 2" descr="http://images.coplusk.net/projects/39940/steps/64048/full_hdpe-ju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691706" cy="26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7849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Good for re-filling with water (does not leach toxics)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Very strong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Difficult </a:t>
            </a:r>
            <a:r>
              <a:rPr lang="en-US" sz="2400" dirty="0"/>
              <a:t>to melt</a:t>
            </a:r>
          </a:p>
        </p:txBody>
      </p:sp>
    </p:spTree>
    <p:extLst>
      <p:ext uri="{BB962C8B-B14F-4D97-AF65-F5344CB8AC3E}">
        <p14:creationId xmlns:p14="http://schemas.microsoft.com/office/powerpoint/2010/main" val="14459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oplusk.net/projects/39940/steps/64042/full_plastic_recycle_code_leg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" t="33722" r="65018" b="33722"/>
          <a:stretch/>
        </p:blipFill>
        <p:spPr bwMode="auto">
          <a:xfrm>
            <a:off x="395536" y="332657"/>
            <a:ext cx="1556877" cy="1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7849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MOST DANGEROUS PLASTIC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l</a:t>
            </a:r>
            <a:r>
              <a:rPr lang="en-US" sz="2400" dirty="0" smtClean="0"/>
              <a:t>eaches </a:t>
            </a:r>
            <a:r>
              <a:rPr lang="en-US" sz="2400" dirty="0"/>
              <a:t>Carcinogens as well as </a:t>
            </a:r>
            <a:r>
              <a:rPr lang="en-US" sz="2400" dirty="0" smtClean="0"/>
              <a:t>Lead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When heated, exposes Dioxin (most dangerous toxin!)</a:t>
            </a:r>
            <a:endParaRPr lang="en-US" sz="2400" dirty="0"/>
          </a:p>
        </p:txBody>
      </p:sp>
      <p:pic>
        <p:nvPicPr>
          <p:cNvPr id="4098" name="Picture 2" descr="http://images.coplusk.net/projects/39940/steps/64049/full_1258563476-broken_rec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34" y="18184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3808" y="2577678"/>
            <a:ext cx="3214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NOT SAFE!</a:t>
            </a:r>
            <a:endParaRPr lang="nl-NL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285291"/>
            <a:ext cx="1246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(PVC)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3262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oplusk.net/projects/39940/steps/64042/full_plastic_recycle_code_leg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33722" r="33564" b="33722"/>
          <a:stretch/>
        </p:blipFill>
        <p:spPr bwMode="auto">
          <a:xfrm>
            <a:off x="395536" y="332657"/>
            <a:ext cx="1556877" cy="1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78497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Plastic bags, food wrappers etc.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Melts at boiling point (safe to melt in boiling water!)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Use caution while trying to burn loser LDPE products such as bags, because they do catch on </a:t>
            </a:r>
            <a:r>
              <a:rPr lang="en-US" sz="2400" dirty="0" smtClean="0"/>
              <a:t>fire</a:t>
            </a:r>
            <a:endParaRPr lang="en-US" sz="24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ages.coplusk.net/projects/39940/steps/64050/full_black-trash-bag-280x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43" y="152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3251" y="2564904"/>
            <a:ext cx="18048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SAFE!</a:t>
            </a:r>
            <a:endParaRPr lang="nl-NL" sz="540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oplusk.net/projects/39940/steps/64042/full_plastic_recycle_code_leg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1" t="33722" b="33722"/>
          <a:stretch/>
        </p:blipFill>
        <p:spPr bwMode="auto">
          <a:xfrm>
            <a:off x="395536" y="332657"/>
            <a:ext cx="1556877" cy="1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7849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Bottle caps, storage bins, plastic dishware etc.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Does not melt easily but heats quickly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Certain PPs leach Biocide</a:t>
            </a:r>
            <a:endParaRPr lang="en-US" sz="24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0224" y="2564904"/>
            <a:ext cx="3471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SEMI-SAFE!</a:t>
            </a:r>
            <a:endParaRPr lang="nl-NL" sz="5400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http://images.coplusk.net/projects/39940/steps/64051/full_plastic_bottle_cap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6453"/>
            <a:ext cx="2627784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oplusk.net/projects/39940/steps/64042/full_plastic_recycle_code_leg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t="67444" r="50000"/>
          <a:stretch/>
        </p:blipFill>
        <p:spPr bwMode="auto">
          <a:xfrm>
            <a:off x="395536" y="332657"/>
            <a:ext cx="1556877" cy="1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78497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2 forms – </a:t>
            </a:r>
            <a:r>
              <a:rPr lang="en-US" sz="2400" dirty="0" err="1" smtClean="0"/>
              <a:t>styrofoam</a:t>
            </a:r>
            <a:r>
              <a:rPr lang="en-US" sz="2400" dirty="0" smtClean="0"/>
              <a:t>; another mimicking other plastics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Leaches </a:t>
            </a:r>
            <a:r>
              <a:rPr lang="en-US" sz="2400" dirty="0"/>
              <a:t>Carcinogens related to styrene and an estrogen disruptor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http://images.coplusk.net/projects/39940/steps/64052/full_Polystyrene-Head-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2400"/>
            <a:ext cx="2153816" cy="25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43808" y="2577678"/>
            <a:ext cx="3214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NOT SAFE!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7781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oplusk.net/projects/39940/steps/64042/full_plastic_recycle_code_leg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444" r="14341"/>
          <a:stretch/>
        </p:blipFill>
        <p:spPr bwMode="auto">
          <a:xfrm>
            <a:off x="395536" y="332657"/>
            <a:ext cx="1556877" cy="1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7849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Examples: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</a:t>
            </a:r>
            <a:r>
              <a:rPr lang="en-US" sz="2400" dirty="0" smtClean="0"/>
              <a:t> – biodegradable plastic – </a:t>
            </a:r>
            <a:r>
              <a:rPr lang="en-US" sz="24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PC</a:t>
            </a:r>
            <a:r>
              <a:rPr lang="en-US" sz="2400" dirty="0" smtClean="0"/>
              <a:t> – very toxic –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NOT SAFE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images.coplusk.net/projects/39940/steps/64053/full_eco_20flat_20corn_20l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813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8156" y="2564904"/>
            <a:ext cx="21459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OTHER</a:t>
            </a:r>
            <a:endParaRPr lang="nl-NL" sz="5400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6622</TotalTime>
  <Words>655</Words>
  <Application>Microsoft Office PowerPoint</Application>
  <PresentationFormat>On-screen Show (4:3)</PresentationFormat>
  <Paragraphs>128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Recycling Plastic रिसायकलिंग करणे प्लास्टिक</vt:lpstr>
      <vt:lpstr>Types of plastic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Plastic Road Making</vt:lpstr>
      <vt:lpstr>PowerPoint Presentation</vt:lpstr>
      <vt:lpstr>Plastic Wastes used in process:</vt:lpstr>
      <vt:lpstr>Process Step 1: Cutting</vt:lpstr>
      <vt:lpstr>Process Step 2a: Heating aggregate</vt:lpstr>
      <vt:lpstr>Process Step 2b: Heating bitumen</vt:lpstr>
      <vt:lpstr>Process Step 3: Mixing plastic</vt:lpstr>
      <vt:lpstr>Process Step 3: Mixing plastic</vt:lpstr>
      <vt:lpstr>Process Step 3: Road Laying</vt:lpstr>
      <vt:lpstr>PowerPoint Presentation</vt:lpstr>
      <vt:lpstr>Process Characteristics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Design</dc:title>
  <dc:creator>olivia</dc:creator>
  <cp:lastModifiedBy>Sam Atwell</cp:lastModifiedBy>
  <cp:revision>33</cp:revision>
  <dcterms:created xsi:type="dcterms:W3CDTF">2013-08-12T13:42:43Z</dcterms:created>
  <dcterms:modified xsi:type="dcterms:W3CDTF">2013-09-19T04:06:56Z</dcterms:modified>
</cp:coreProperties>
</file>