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7" r:id="rId3"/>
    <p:sldId id="269" r:id="rId4"/>
    <p:sldId id="258" r:id="rId5"/>
    <p:sldId id="259" r:id="rId6"/>
    <p:sldId id="264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66"/>
    <a:srgbClr val="CC0000"/>
    <a:srgbClr val="BB0F1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087AE-7597-4D42-BC44-46E61B2B8E38}" type="datetimeFigureOut">
              <a:rPr lang="en-IN" smtClean="0"/>
              <a:pPr/>
              <a:t>17-08-2017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2715B-4539-4408-A8AA-853B9DBFD7C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7017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996952"/>
            <a:ext cx="7272808" cy="1470025"/>
          </a:xfrm>
        </p:spPr>
        <p:txBody>
          <a:bodyPr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4509120"/>
            <a:ext cx="5328592" cy="72008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A4FA-2C95-4BD0-9935-471052EE0A4C}" type="datetime1">
              <a:rPr lang="en-IN" smtClean="0"/>
              <a:pPr/>
              <a:t>17-08-2017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6B24-4907-4837-8F39-3C6833CA2E53}" type="datetime1">
              <a:rPr lang="en-IN" smtClean="0"/>
              <a:pPr/>
              <a:t>17-08-2017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928C-1441-4C75-9485-B8ABB09FB0F8}" type="datetime1">
              <a:rPr lang="en-IN" smtClean="0"/>
              <a:pPr/>
              <a:t>17-08-2017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91ED-B9E9-4D79-B6C1-99AA94E13F7A}" type="datetime1">
              <a:rPr lang="en-IN" smtClean="0"/>
              <a:pPr/>
              <a:t>17-08-2017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162C-3F91-4986-908C-D196F9B3DFDF}" type="datetime1">
              <a:rPr lang="en-IN" smtClean="0"/>
              <a:pPr/>
              <a:t>17-08-2017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5A21-7405-455D-B1BF-7DE3653E7800}" type="datetime1">
              <a:rPr lang="en-IN" smtClean="0"/>
              <a:pPr/>
              <a:t>17-08-2017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5F18-CBF2-47EB-A018-9893B700B268}" type="datetime1">
              <a:rPr lang="en-IN" smtClean="0"/>
              <a:pPr/>
              <a:t>17-08-2017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246C-F85C-4B95-95DA-656918325929}" type="datetime1">
              <a:rPr lang="en-IN" smtClean="0"/>
              <a:pPr/>
              <a:t>17-08-2017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D09C-F65F-4F60-881C-47F2890A93C4}" type="datetime1">
              <a:rPr lang="en-IN" smtClean="0"/>
              <a:pPr/>
              <a:t>17-08-2017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3050"/>
            <a:ext cx="655272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41202"/>
            <a:ext cx="5111750" cy="4668118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825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5D80-C95C-4A3C-B4DA-B4A95F76907A}" type="datetime1">
              <a:rPr lang="en-IN" smtClean="0"/>
              <a:pPr/>
              <a:t>17-08-2017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4C84-813E-434A-8A6E-06D75621854A}" type="datetime1">
              <a:rPr lang="en-IN" smtClean="0"/>
              <a:pPr/>
              <a:t>17-08-2017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9752" y="269776"/>
            <a:ext cx="64807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840" y="1772816"/>
            <a:ext cx="8064896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8EF8F-EADE-4ABC-B664-A4C2F07AE3F7}" type="datetime1">
              <a:rPr lang="en-IN" smtClean="0"/>
              <a:pPr/>
              <a:t>17-08-2017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dirty="0" smtClean="0"/>
              <a:t> Vigyan Ashram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dirty="0" smtClean="0"/>
              <a:t> INDUSA PTI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6256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fld id="{DBA2D849-F80E-4A61-B632-3B1F48906DD7}" type="slidenum">
              <a:rPr lang="en-IN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pPr/>
              <a:t>‹#›</a:t>
            </a:fld>
            <a:endParaRPr lang="en-IN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339752" y="1484784"/>
            <a:ext cx="64807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5" name="Picture 2" descr="C:\Users\SONY\Desktop\LWD IMG\LWD_Logo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51520" y="197217"/>
            <a:ext cx="1944216" cy="135819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0">
          <a:ln w="1905"/>
          <a:solidFill>
            <a:schemeClr val="tx2"/>
          </a:solidFill>
          <a:effectLst>
            <a:innerShdw blurRad="69850" dist="43180" dir="5400000">
              <a:srgbClr val="000000">
                <a:alpha val="65000"/>
              </a:srgbClr>
            </a:inn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33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09800"/>
            <a:ext cx="4267200" cy="2895600"/>
          </a:xfrm>
        </p:spPr>
        <p:txBody>
          <a:bodyPr>
            <a:normAutofit lnSpcReduction="10000"/>
          </a:bodyPr>
          <a:lstStyle/>
          <a:p>
            <a:r>
              <a:rPr lang="mr-I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तापमान </a:t>
            </a:r>
          </a:p>
          <a:p>
            <a:r>
              <a:rPr lang="mr-I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मुलांनो आपण दररोज टी.व्ही.वर बातम्या पाहतो. बातम्या संपल्यानंतर शेवटी कमाल आणि किमान तापमान सांगितले जाते. तर हे कमाल आणि किमान तापमान म्हणजे काय ? ते कसे मोजतात ? त्याचा आपल्याला काय उपयोग आहे बरे ?? </a:t>
            </a:r>
          </a:p>
          <a:p>
            <a:r>
              <a:rPr lang="mr-I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आपल्या ही पुस्तकात तापमानाविषयी माहिती दिलेली आहे.</a:t>
            </a:r>
          </a:p>
          <a:p>
            <a:r>
              <a:rPr lang="mr-I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आपणही आज कमाल-किमान तापमान कसे मोजतात आणि त्याच्या नोंदी कश्या ठेवायच्या ते शिकणार आहोत. .</a:t>
            </a:r>
          </a:p>
          <a:p>
            <a:r>
              <a:rPr lang="mr-I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चला तर मग !</a:t>
            </a:r>
          </a:p>
          <a:p>
            <a:r>
              <a:rPr lang="mr-I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कमाल-किमान तापमान मोजायला . </a:t>
            </a:r>
          </a:p>
          <a:p>
            <a:endParaRPr lang="en-IN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18" name="Rectangle 17"/>
          <p:cNvSpPr/>
          <p:nvPr/>
        </p:nvSpPr>
        <p:spPr>
          <a:xfrm>
            <a:off x="2819400" y="457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mr-IN" b="1" dirty="0" smtClean="0"/>
              <a:t>कमाल-किमान तापमापकाच्या सहाय्याने तापमानाच्या वर्षभर नोंदी ठेऊन रजिस्टर तयार करणे. </a:t>
            </a:r>
            <a:endParaRPr lang="en-US" b="1" dirty="0" smtClean="0"/>
          </a:p>
        </p:txBody>
      </p:sp>
      <p:sp>
        <p:nvSpPr>
          <p:cNvPr id="7170" name="AutoShape 2" descr="Image result for कमाल-किमान तापमान नोंद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Image result for कमाल-किमान तापमान नोंद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Image result for कमाल-किमान तापमान नोंद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3862553" cy="2286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886200"/>
            <a:ext cx="4038600" cy="238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खालील साहित्य घ्या.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1120552" y="5707113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2800" b="1" dirty="0" smtClean="0"/>
              <a:t> </a:t>
            </a:r>
            <a:endParaRPr lang="en-IN" sz="2800" b="1" dirty="0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3962400" y="1752600"/>
            <a:ext cx="4934272" cy="39554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mr-IN" sz="2400" dirty="0" smtClean="0"/>
              <a:t> </a:t>
            </a:r>
          </a:p>
          <a:p>
            <a:endParaRPr lang="en-IN" sz="2400" dirty="0"/>
          </a:p>
        </p:txBody>
      </p:sp>
      <p:sp>
        <p:nvSpPr>
          <p:cNvPr id="8200" name="AutoShape 8" descr="Image result for eras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2" name="AutoShape 10" descr="Image result for eras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181600" y="1905000"/>
          <a:ext cx="3505200" cy="249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651000"/>
                <a:gridCol w="1168400"/>
              </a:tblGrid>
              <a:tr h="460800">
                <a:tc>
                  <a:txBody>
                    <a:bodyPr/>
                    <a:lstStyle/>
                    <a:p>
                      <a:r>
                        <a:rPr lang="mr-IN" dirty="0" smtClean="0"/>
                        <a:t>अ.न.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साहित्याचे नाव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संख्या </a:t>
                      </a:r>
                      <a:endParaRPr lang="en-US" dirty="0"/>
                    </a:p>
                  </a:txBody>
                  <a:tcPr/>
                </a:tc>
              </a:tr>
              <a:tr h="595200">
                <a:tc>
                  <a:txBody>
                    <a:bodyPr/>
                    <a:lstStyle/>
                    <a:p>
                      <a:r>
                        <a:rPr lang="mr-IN" sz="1400" dirty="0" smtClean="0"/>
                        <a:t>१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400" dirty="0" smtClean="0"/>
                        <a:t>कमाल-किमान तापमापी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400" dirty="0" smtClean="0"/>
                        <a:t>१ </a:t>
                      </a:r>
                      <a:endParaRPr lang="en-US" sz="1400" dirty="0"/>
                    </a:p>
                  </a:txBody>
                  <a:tcPr/>
                </a:tc>
              </a:tr>
              <a:tr h="460800">
                <a:tc>
                  <a:txBody>
                    <a:bodyPr/>
                    <a:lstStyle/>
                    <a:p>
                      <a:r>
                        <a:rPr lang="mr-IN" sz="1400" dirty="0" smtClean="0"/>
                        <a:t>२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400" dirty="0" smtClean="0"/>
                        <a:t>तापमापी ठेवण्यास छोटी पेटी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400" dirty="0" smtClean="0"/>
                        <a:t>१ </a:t>
                      </a:r>
                      <a:endParaRPr lang="en-US" sz="1400" dirty="0"/>
                    </a:p>
                  </a:txBody>
                  <a:tcPr/>
                </a:tc>
              </a:tr>
              <a:tr h="460800">
                <a:tc>
                  <a:txBody>
                    <a:bodyPr/>
                    <a:lstStyle/>
                    <a:p>
                      <a:r>
                        <a:rPr lang="mr-IN" sz="1400" dirty="0" smtClean="0"/>
                        <a:t>३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400" dirty="0" smtClean="0"/>
                        <a:t>वही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400" dirty="0" smtClean="0"/>
                        <a:t>१ </a:t>
                      </a:r>
                      <a:endParaRPr lang="en-US" sz="1400" dirty="0"/>
                    </a:p>
                  </a:txBody>
                  <a:tcPr/>
                </a:tc>
              </a:tr>
              <a:tr h="460800">
                <a:tc>
                  <a:txBody>
                    <a:bodyPr/>
                    <a:lstStyle/>
                    <a:p>
                      <a:r>
                        <a:rPr lang="mr-IN" sz="1400" dirty="0" smtClean="0"/>
                        <a:t>४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400" dirty="0" smtClean="0"/>
                        <a:t>पेन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400" dirty="0" smtClean="0"/>
                        <a:t>१ 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Image result for max min thermome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676400"/>
            <a:ext cx="914399" cy="3352800"/>
          </a:xfrm>
          <a:prstGeom prst="rect">
            <a:avLst/>
          </a:prstGeom>
          <a:noFill/>
        </p:spPr>
      </p:pic>
      <p:pic>
        <p:nvPicPr>
          <p:cNvPr id="6150" name="Picture 6" descr="Image result for wooden box for keeping thermome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1752600" cy="2590800"/>
          </a:xfrm>
          <a:prstGeom prst="rect">
            <a:avLst/>
          </a:prstGeom>
          <a:noFill/>
        </p:spPr>
      </p:pic>
      <p:pic>
        <p:nvPicPr>
          <p:cNvPr id="6152" name="Picture 8" descr="Image result for note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572000"/>
            <a:ext cx="2057400" cy="1447801"/>
          </a:xfrm>
          <a:prstGeom prst="rect">
            <a:avLst/>
          </a:prstGeom>
          <a:noFill/>
        </p:spPr>
      </p:pic>
      <p:pic>
        <p:nvPicPr>
          <p:cNvPr id="6154" name="Picture 10" descr="Image result for p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2514600"/>
            <a:ext cx="16764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956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0" y="1600200"/>
            <a:ext cx="4648200" cy="4572000"/>
          </a:xfrm>
        </p:spPr>
        <p:txBody>
          <a:bodyPr>
            <a:noAutofit/>
          </a:bodyPr>
          <a:lstStyle/>
          <a:p>
            <a:r>
              <a:rPr lang="mr-IN" sz="1800" b="1" dirty="0" smtClean="0">
                <a:solidFill>
                  <a:schemeClr val="tx1"/>
                </a:solidFill>
              </a:rPr>
              <a:t>कमाल-किमान </a:t>
            </a:r>
            <a:r>
              <a:rPr lang="mr-IN" sz="1800" b="1" dirty="0" smtClean="0">
                <a:solidFill>
                  <a:schemeClr val="tx1"/>
                </a:solidFill>
              </a:rPr>
              <a:t>तापमापी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mr-IN" sz="1800" b="1" dirty="0" smtClean="0">
                <a:solidFill>
                  <a:schemeClr val="tx1"/>
                </a:solidFill>
              </a:rPr>
              <a:t>रचना </a:t>
            </a:r>
            <a:endParaRPr lang="mr-IN" sz="1800" b="1" dirty="0" smtClean="0">
              <a:solidFill>
                <a:schemeClr val="tx1"/>
              </a:solidFill>
            </a:endParaRPr>
          </a:p>
          <a:p>
            <a:r>
              <a:rPr lang="mr-IN" sz="1400" dirty="0" smtClean="0">
                <a:solidFill>
                  <a:schemeClr val="tx1"/>
                </a:solidFill>
              </a:rPr>
              <a:t>या प्रकारच्या तापमापीने आपल्याला कमाल आणि किमान अश्या दोन्ही प्रकारचे तापमान मोजता येते.</a:t>
            </a:r>
          </a:p>
          <a:p>
            <a:r>
              <a:rPr lang="mr-IN" sz="1400" dirty="0" smtClean="0">
                <a:solidFill>
                  <a:schemeClr val="tx1"/>
                </a:solidFill>
              </a:rPr>
              <a:t>तापमान मोजण्यासाठी अंश सेल्सिअस किंव्हा अंश फॅरनहीट ही एकके वापरतात.</a:t>
            </a:r>
          </a:p>
          <a:p>
            <a:r>
              <a:rPr lang="mr-IN" sz="1400" dirty="0" smtClean="0">
                <a:solidFill>
                  <a:schemeClr val="tx1"/>
                </a:solidFill>
              </a:rPr>
              <a:t>शेजारील चित्रातील तापमापीच्या बाहेरील डाव्या बाजूला (</a:t>
            </a:r>
            <a:r>
              <a:rPr lang="en-US" sz="1400" dirty="0" smtClean="0">
                <a:solidFill>
                  <a:schemeClr val="tx1"/>
                </a:solidFill>
              </a:rPr>
              <a:t>MIN</a:t>
            </a:r>
            <a:r>
              <a:rPr lang="mr-IN" sz="1400" dirty="0" smtClean="0">
                <a:solidFill>
                  <a:schemeClr val="tx1"/>
                </a:solidFill>
              </a:rPr>
              <a:t>.)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mr-IN" sz="1400" dirty="0" smtClean="0">
                <a:solidFill>
                  <a:schemeClr val="tx1"/>
                </a:solidFill>
              </a:rPr>
              <a:t>किमान तापमानाची तर उजव्या बाजूला (MAX.) कमाल तापमानाची मोजपट्टी अंश सेल्सिअस मध्ये दिलेली आहे.</a:t>
            </a:r>
          </a:p>
          <a:p>
            <a:r>
              <a:rPr lang="mr-IN" sz="1400" dirty="0" smtClean="0">
                <a:solidFill>
                  <a:schemeClr val="tx1"/>
                </a:solidFill>
              </a:rPr>
              <a:t>तर तापमापीच्या आतील डाव्या बाजूस किमान तापमानाची तर उजव्या बाजूस कमाल तापमानाची मोजपट्टी अंश</a:t>
            </a:r>
            <a:r>
              <a:rPr lang="mr-IN" sz="1600" dirty="0" smtClean="0">
                <a:solidFill>
                  <a:schemeClr val="tx1"/>
                </a:solidFill>
              </a:rPr>
              <a:t> </a:t>
            </a:r>
            <a:r>
              <a:rPr lang="mr-IN" sz="1400" dirty="0" smtClean="0">
                <a:solidFill>
                  <a:schemeClr val="tx1"/>
                </a:solidFill>
              </a:rPr>
              <a:t>फॅरनहीट मध्ये दिलेली आहे.</a:t>
            </a:r>
          </a:p>
          <a:p>
            <a:r>
              <a:rPr lang="mr-IN" sz="1400" dirty="0" smtClean="0">
                <a:solidFill>
                  <a:schemeClr val="tx1"/>
                </a:solidFill>
              </a:rPr>
              <a:t>तापमापीमध्ये इंग्रजी ‘U‘ आकाराची काळेची निर्वात पोकळी आहे आणि त्यामध्ये गडद निळ्या रंगाचा पारा आहे.     </a:t>
            </a:r>
          </a:p>
          <a:p>
            <a:pPr>
              <a:buNone/>
            </a:pPr>
            <a:r>
              <a:rPr lang="mr-IN" sz="2800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mr-IN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685800"/>
            <a:ext cx="2266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600" b="1" dirty="0" smtClean="0">
                <a:solidFill>
                  <a:srgbClr val="FF0000"/>
                </a:solidFill>
              </a:rPr>
              <a:t>पायरी – १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1" name="Picture 2" descr="Image result for max min thermome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1870364" cy="4191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2400" y="58674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1600" dirty="0" smtClean="0">
                <a:solidFill>
                  <a:schemeClr val="accent2"/>
                </a:solidFill>
              </a:rPr>
              <a:t>कमाल-किमान तापमापी 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4800600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1100" dirty="0" smtClean="0"/>
              <a:t>काचेची निर्वात पोकळी </a:t>
            </a:r>
            <a:endParaRPr lang="en-US" sz="11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219200" y="32766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6000" y="3124200"/>
            <a:ext cx="479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1100" dirty="0" smtClean="0"/>
              <a:t>पारा </a:t>
            </a:r>
            <a:endParaRPr lang="en-US" sz="11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371600" y="3657600"/>
            <a:ext cx="990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62200" y="3505200"/>
            <a:ext cx="7088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1100" dirty="0" smtClean="0"/>
              <a:t>मोजपट्टी </a:t>
            </a:r>
            <a:endParaRPr lang="en-US" sz="11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524000" y="25908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09800" y="2438400"/>
            <a:ext cx="10839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1100" dirty="0" smtClean="0"/>
              <a:t>अंश सेल्सिअस </a:t>
            </a:r>
            <a:endParaRPr lang="en-US" sz="1100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990600" y="2971800"/>
            <a:ext cx="1295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86000" y="2819400"/>
            <a:ext cx="10070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1100" dirty="0" smtClean="0"/>
              <a:t>अंश फॅरनहीट </a:t>
            </a:r>
            <a:endParaRPr lang="en-US" sz="11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295400" y="48768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762000" y="5029200"/>
            <a:ext cx="1600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025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720824"/>
            <a:ext cx="6480720" cy="726976"/>
          </a:xfrm>
        </p:spPr>
        <p:txBody>
          <a:bodyPr/>
          <a:lstStyle/>
          <a:p>
            <a:pPr algn="l"/>
            <a:r>
              <a:rPr lang="mr-IN" sz="3200" dirty="0" smtClean="0">
                <a:solidFill>
                  <a:srgbClr val="002060"/>
                </a:solidFill>
              </a:rPr>
              <a:t>          </a:t>
            </a:r>
            <a:r>
              <a:rPr lang="mr-IN" sz="3200" dirty="0" smtClean="0">
                <a:solidFill>
                  <a:srgbClr val="FF0000"/>
                </a:solidFill>
              </a:rPr>
              <a:t>पायरी – २  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52800" y="1600200"/>
            <a:ext cx="5334000" cy="4800600"/>
          </a:xfrm>
        </p:spPr>
        <p:txBody>
          <a:bodyPr>
            <a:normAutofit/>
          </a:bodyPr>
          <a:lstStyle/>
          <a:p>
            <a:pPr marL="857250" lvl="2" indent="0"/>
            <a:r>
              <a:rPr lang="mr-IN" sz="1800" b="1" dirty="0" smtClean="0">
                <a:solidFill>
                  <a:schemeClr val="tx1"/>
                </a:solidFill>
              </a:rPr>
              <a:t> तापमान कसे मोजावे -    </a:t>
            </a:r>
          </a:p>
          <a:p>
            <a:pPr marL="857250" lvl="2" indent="0"/>
            <a:r>
              <a:rPr lang="mr-IN" sz="1400" dirty="0" smtClean="0">
                <a:solidFill>
                  <a:schemeClr val="tx1"/>
                </a:solidFill>
              </a:rPr>
              <a:t> शाळेत तापमान विद्यार्थांनीच मोजावे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</a:p>
          <a:p>
            <a:pPr marL="857250" lvl="2" indent="0"/>
            <a:r>
              <a:rPr lang="mr-IN" sz="1400" dirty="0" smtClean="0">
                <a:solidFill>
                  <a:schemeClr val="tx1"/>
                </a:solidFill>
              </a:rPr>
              <a:t> तापमान मोजताना पारा स्पष्ट दिसण्यासाठी तापमापी पेटीच्या बाहेर काढून सूर्यप्रकाशाच्या समोर धरावी. </a:t>
            </a:r>
          </a:p>
          <a:p>
            <a:pPr marL="857250" lvl="2" indent="0"/>
            <a:r>
              <a:rPr lang="mr-IN" sz="1400" dirty="0" smtClean="0">
                <a:solidFill>
                  <a:schemeClr val="tx1"/>
                </a:solidFill>
              </a:rPr>
              <a:t> आता तापमापीच्या आता काचेच्या निर्वात पोकळी मध्ये चित्रात दाखविल्याप्रमाणे गडद रंगाचा पारा आहे.पारा मोजपट्टीवरील ज्या अंकासमोर असेल ते बारकाईने अचूक पहावे.तो अंक म्हणजेच त्या वेळचे त्या ठिकाणचे तापमान होय. </a:t>
            </a:r>
          </a:p>
          <a:p>
            <a:pPr marL="857250" lvl="2" indent="0"/>
            <a:r>
              <a:rPr lang="mr-IN" sz="1400" dirty="0" smtClean="0">
                <a:solidFill>
                  <a:schemeClr val="tx1"/>
                </a:solidFill>
              </a:rPr>
              <a:t> आता चित्रात दाखविल्याप्रमाणे तापमापीवरील डाव्या बाजूस किमान तापमानाची मोजपट्टी व उजव्या बाजूस कमाल तापमानाची मोजपट्टी असेल.म्हणजे डाव्या बाजूच्या पाऱ्यासमोरील मोजपट्टीवरील अंक म्हणजे किमान तापमान तर उजव्या बाजूच्या पाऱ्यासमोरील मोजपट्टीवरील अंक म्हणजे कमाल तापमान असेल.      </a:t>
            </a:r>
          </a:p>
          <a:p>
            <a:pPr marL="857250" lvl="2" indent="0"/>
            <a:r>
              <a:rPr lang="mr-IN" sz="1400" dirty="0" smtClean="0">
                <a:solidFill>
                  <a:schemeClr val="tx1"/>
                </a:solidFill>
              </a:rPr>
              <a:t> तापमान मोजताना सकाळी शाळा भरल्यानंतर १०:०० वा.नंतर दुपारी १:०० वा आणि सायं.शाळा सुटल्यावर ५:०० असे दिवसातून तीन वेळा मोजावे</a:t>
            </a:r>
            <a:r>
              <a:rPr lang="mr-IN" sz="1600" dirty="0" smtClean="0">
                <a:solidFill>
                  <a:srgbClr val="7030A0"/>
                </a:solidFill>
              </a:rPr>
              <a:t>.</a:t>
            </a:r>
          </a:p>
          <a:p>
            <a:pPr marL="857250" lvl="2" indent="0">
              <a:buNone/>
            </a:pPr>
            <a:r>
              <a:rPr lang="mr-IN" sz="1400" dirty="0" smtClean="0">
                <a:solidFill>
                  <a:schemeClr val="tx1"/>
                </a:solidFill>
              </a:rPr>
              <a:t> 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857250" lvl="2" indent="0">
              <a:buNone/>
            </a:pPr>
            <a:endParaRPr lang="mr-IN" sz="1600" dirty="0" smtClean="0">
              <a:solidFill>
                <a:srgbClr val="7030A0"/>
              </a:solidFill>
            </a:endParaRPr>
          </a:p>
          <a:p>
            <a:pPr marL="857250" lvl="2" indent="0">
              <a:buNone/>
            </a:pPr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DST\Desktop\IMG_20170817_095959497_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524000"/>
            <a:ext cx="3733800" cy="4724400"/>
          </a:xfrm>
        </p:spPr>
        <p:txBody>
          <a:bodyPr>
            <a:noAutofit/>
          </a:bodyPr>
          <a:lstStyle/>
          <a:p>
            <a:endParaRPr lang="mr-IN" sz="1000" dirty="0" smtClean="0"/>
          </a:p>
          <a:p>
            <a:r>
              <a:rPr lang="mr-IN" sz="1600" b="1" dirty="0" smtClean="0">
                <a:solidFill>
                  <a:schemeClr val="tx1"/>
                </a:solidFill>
              </a:rPr>
              <a:t>तापमानाची नोंद</a:t>
            </a:r>
          </a:p>
          <a:p>
            <a:r>
              <a:rPr lang="mr-IN" sz="1400" dirty="0" smtClean="0">
                <a:solidFill>
                  <a:schemeClr val="tx1"/>
                </a:solidFill>
              </a:rPr>
              <a:t>तापमानाच्या नोंदीसाठी शेजारील तक्ता पहा व त्याप्रमाणे रजिस्टर तयार करा.</a:t>
            </a:r>
          </a:p>
          <a:p>
            <a:r>
              <a:rPr lang="mr-IN" sz="1400" dirty="0" smtClean="0">
                <a:solidFill>
                  <a:schemeClr val="tx1"/>
                </a:solidFill>
              </a:rPr>
              <a:t>तापमान मोजल्यावर त्याची नोंद लगेचच नोंद वहीत करावी.</a:t>
            </a:r>
          </a:p>
          <a:p>
            <a:r>
              <a:rPr lang="mr-IN" sz="1400" dirty="0" smtClean="0">
                <a:solidFill>
                  <a:schemeClr val="tx1"/>
                </a:solidFill>
              </a:rPr>
              <a:t>नोंद करताना कमाल आणि किमान अश्या दोनीही नोंदी करणे आवश्यक आहे. </a:t>
            </a:r>
          </a:p>
          <a:p>
            <a:r>
              <a:rPr lang="mr-IN" sz="1400" dirty="0" smtClean="0">
                <a:solidFill>
                  <a:schemeClr val="tx1"/>
                </a:solidFill>
              </a:rPr>
              <a:t>सायं. नोंद केल्यानंतर कमाल आणि किमान  तापमानाची सरासरी काढावी व नोंद वहीत त्याचीही नोंद करावी.</a:t>
            </a:r>
          </a:p>
          <a:p>
            <a:r>
              <a:rPr lang="mr-IN" sz="1400" dirty="0" smtClean="0">
                <a:solidFill>
                  <a:schemeClr val="tx1"/>
                </a:solidFill>
              </a:rPr>
              <a:t>कमाल तापमान आणि किमान तापमान यांच्यातील फरकास तापमान कक्षा असे म्हणतात.</a:t>
            </a:r>
          </a:p>
          <a:p>
            <a:r>
              <a:rPr lang="mr-IN" sz="1400" dirty="0" smtClean="0">
                <a:solidFill>
                  <a:schemeClr val="tx1"/>
                </a:solidFill>
              </a:rPr>
              <a:t>त्यासाठी कमाल तापमान सरासरी आणि किमान तापमान सरासरी यांतील फरक काढा. हा फरक म्हणजेच त्या दिवसाची दैनंदिन तापमान कक्षा होय.</a:t>
            </a:r>
          </a:p>
          <a:p>
            <a:r>
              <a:rPr lang="mr-IN" sz="1400" dirty="0" smtClean="0">
                <a:solidFill>
                  <a:schemeClr val="tx1"/>
                </a:solidFill>
              </a:rPr>
              <a:t>अश्या प्रकारे दररोज तापमानाची नोंद करून वर्षभराचे तापमानाचे रजिस्टर तयार करावे.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>
                <a:solidFill>
                  <a:srgbClr val="FF0000"/>
                </a:solidFill>
              </a:rPr>
              <a:t>पायरी – ३</a:t>
            </a:r>
            <a:endParaRPr lang="en-IN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2133600"/>
          <a:ext cx="4953000" cy="2853934"/>
        </p:xfrm>
        <a:graphic>
          <a:graphicData uri="http://schemas.openxmlformats.org/drawingml/2006/table">
            <a:tbl>
              <a:tblPr/>
              <a:tblGrid>
                <a:gridCol w="401983"/>
                <a:gridCol w="315843"/>
                <a:gridCol w="315843"/>
                <a:gridCol w="366092"/>
                <a:gridCol w="308665"/>
                <a:gridCol w="409161"/>
                <a:gridCol w="423517"/>
                <a:gridCol w="363698"/>
                <a:gridCol w="296702"/>
                <a:gridCol w="411553"/>
                <a:gridCol w="440267"/>
                <a:gridCol w="440267"/>
                <a:gridCol w="459409"/>
              </a:tblGrid>
              <a:tr h="22981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mr-IN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दैनंदिन तापमान नोंदी तक्ता </a:t>
                      </a: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43" marR="8843" marT="88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993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महिना 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दिनांक 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वार 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mr-I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कमाल तापमान (अंश से.)  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mr-I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किमान तापमान (अंश से.)  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दैनंदिन तापमान कक्षा (अंश से.) 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मार्गदर्शक शिक्षक स्वाक्षरी 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72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स.१०वा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दु.१वा 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सायं.५वा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सरासरी कमाल तापमान 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स.१०वा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दु.१वा 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सायं.५वा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सरासरी किमान तापमान 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99"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जाने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mr-IN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१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सोम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२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मंगळ 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३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बुध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४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गुरु 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५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शुक्र 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६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शनि 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७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रवि 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43" marR="8843" marT="8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0" y="1981200"/>
            <a:ext cx="5143960" cy="2570584"/>
          </a:xfrm>
        </p:spPr>
        <p:txBody>
          <a:bodyPr>
            <a:noAutofit/>
          </a:bodyPr>
          <a:lstStyle/>
          <a:p>
            <a:r>
              <a:rPr lang="mr-IN" sz="1400" dirty="0" smtClean="0">
                <a:solidFill>
                  <a:schemeClr val="tx1"/>
                </a:solidFill>
              </a:rPr>
              <a:t>विदयार्थांना तापमान मोजण्याची व त्याची नोंद ठेवण्याची सवय लागते.</a:t>
            </a:r>
          </a:p>
          <a:p>
            <a:r>
              <a:rPr lang="mr-IN" sz="1400" dirty="0" smtClean="0">
                <a:solidFill>
                  <a:schemeClr val="tx1"/>
                </a:solidFill>
              </a:rPr>
              <a:t>तापमापी हाताळता येते.</a:t>
            </a:r>
          </a:p>
          <a:p>
            <a:r>
              <a:rPr lang="mr-IN" sz="1400" dirty="0" smtClean="0">
                <a:solidFill>
                  <a:schemeClr val="tx1"/>
                </a:solidFill>
              </a:rPr>
              <a:t>गणिती क्रिया करता येतात.</a:t>
            </a:r>
          </a:p>
          <a:p>
            <a:r>
              <a:rPr lang="mr-IN" sz="1400" dirty="0" smtClean="0">
                <a:solidFill>
                  <a:schemeClr val="tx1"/>
                </a:solidFill>
              </a:rPr>
              <a:t>तापमानाचा अंदाज करता येतो.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mr-IN" sz="1400" dirty="0" smtClean="0">
                <a:solidFill>
                  <a:schemeClr val="tx1"/>
                </a:solidFill>
              </a:rPr>
              <a:t>तापमानाचा दैनंदिन ऋतूवर व दिनमानावर होणारा परिणाम समजतो.</a:t>
            </a:r>
          </a:p>
          <a:p>
            <a:r>
              <a:rPr lang="mr-IN" sz="1400" dirty="0" smtClean="0">
                <a:solidFill>
                  <a:schemeClr val="tx1"/>
                </a:solidFill>
              </a:rPr>
              <a:t>दैनंदिन तापमान कक्षा ही संकल्पना स्पष्ट होते.</a:t>
            </a:r>
          </a:p>
          <a:p>
            <a:r>
              <a:rPr lang="mr-IN" sz="1400" dirty="0" smtClean="0">
                <a:solidFill>
                  <a:schemeClr val="tx1"/>
                </a:solidFill>
              </a:rPr>
              <a:t>तापमानावरून हवामानाचा अंदाज करता येतो.</a:t>
            </a:r>
            <a:endParaRPr lang="en-IN" sz="1400" dirty="0">
              <a:solidFill>
                <a:schemeClr val="tx1"/>
              </a:solidFill>
            </a:endParaRP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2339752" y="269776"/>
            <a:ext cx="6480720" cy="1143000"/>
          </a:xfrm>
        </p:spPr>
        <p:txBody>
          <a:bodyPr/>
          <a:lstStyle/>
          <a:p>
            <a:pPr algn="l"/>
            <a:r>
              <a:rPr lang="mr-IN" dirty="0" smtClean="0"/>
              <a:t>उपयोग </a:t>
            </a:r>
            <a:endParaRPr lang="en-IN" dirty="0"/>
          </a:p>
        </p:txBody>
      </p:sp>
      <p:pic>
        <p:nvPicPr>
          <p:cNvPr id="4097" name="Picture 1" descr="C:\Users\DST\Desktop\IMG_20170817_095823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35052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                     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mr-IN" dirty="0" smtClean="0"/>
          </a:p>
          <a:p>
            <a:pPr marL="0" indent="0" algn="ctr">
              <a:buNone/>
            </a:pPr>
            <a:endParaRPr lang="mr-IN" dirty="0"/>
          </a:p>
          <a:p>
            <a:pPr marL="0" indent="0" algn="ctr">
              <a:buNone/>
            </a:pPr>
            <a:r>
              <a:rPr lang="mr-IN" sz="6600" dirty="0" smtClean="0">
                <a:solidFill>
                  <a:srgbClr val="C00000"/>
                </a:solidFill>
              </a:rPr>
              <a:t>धन्यवाद !</a:t>
            </a:r>
            <a:endParaRPr lang="en-IN" sz="6600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| Vigyan Ashram | INDUSA PTI |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5673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ER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1346</TotalTime>
  <Words>598</Words>
  <Application>Microsoft Office PowerPoint</Application>
  <PresentationFormat>On-screen Show (4:3)</PresentationFormat>
  <Paragraphs>198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OER Ppt</vt:lpstr>
      <vt:lpstr>Slide 1</vt:lpstr>
      <vt:lpstr>खालील साहित्य घ्या.</vt:lpstr>
      <vt:lpstr> </vt:lpstr>
      <vt:lpstr>          पायरी – २   </vt:lpstr>
      <vt:lpstr>पायरी – ३</vt:lpstr>
      <vt:lpstr>उपयोग </vt:lpstr>
      <vt:lpstr>      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 O H I T</dc:creator>
  <cp:lastModifiedBy>DST</cp:lastModifiedBy>
  <cp:revision>207</cp:revision>
  <dcterms:created xsi:type="dcterms:W3CDTF">2014-01-14T17:55:13Z</dcterms:created>
  <dcterms:modified xsi:type="dcterms:W3CDTF">2017-08-17T07:27:44Z</dcterms:modified>
</cp:coreProperties>
</file>