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7" r:id="rId4"/>
    <p:sldId id="272" r:id="rId5"/>
    <p:sldId id="267" r:id="rId6"/>
    <p:sldId id="273" r:id="rId7"/>
    <p:sldId id="269" r:id="rId8"/>
    <p:sldId id="278" r:id="rId9"/>
    <p:sldId id="279" r:id="rId10"/>
    <p:sldId id="280" r:id="rId11"/>
    <p:sldId id="274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CC0066"/>
    <a:srgbClr val="BB0F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7017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4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A4FA-2C95-4BD0-9935-471052EE0A4C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5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6B24-4907-4837-8F39-3C6833CA2E53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28C-1441-4C75-9485-B8ABB09FB0F8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1ED-B9E9-4D79-B6C1-99AA94E13F7A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62C-3F91-4986-908C-D196F9B3DFDF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5A21-7405-455D-B1BF-7DE3653E7800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5F18-CBF2-47EB-A018-9893B700B268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46C-F85C-4B95-95DA-656918325929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09C-F65F-4F60-881C-47F2890A93C4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5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1825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D80-C95C-4A3C-B4DA-B4A95F76907A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4C84-813E-434A-8A6E-06D75621854A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1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02-09-2017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Vigyan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57400"/>
            <a:ext cx="2743200" cy="1447800"/>
          </a:xfrm>
        </p:spPr>
        <p:txBody>
          <a:bodyPr>
            <a:normAutofit/>
          </a:bodyPr>
          <a:lstStyle/>
          <a:p>
            <a:r>
              <a:rPr lang="mr-IN" sz="2400" b="1" dirty="0" smtClean="0">
                <a:solidFill>
                  <a:srgbClr val="CC0066"/>
                </a:solidFill>
              </a:rPr>
              <a:t>खेळाद्वारे अन्नसाखळी हि संकल्पना शिकविणे. </a:t>
            </a:r>
            <a:endParaRPr lang="en-IN" sz="1200" b="1" dirty="0">
              <a:solidFill>
                <a:srgbClr val="CC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2819400" y="533402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खेळ-अन्नसाखळीचा</a:t>
            </a:r>
            <a:r>
              <a:rPr lang="en-US" sz="2400" dirty="0" smtClean="0"/>
              <a:t>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410" name="AutoShape 2" descr="Image result for अन्नसाखळ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अन्नसाखळ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Image result for अन्नसाखळी मराठी फोट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962400"/>
            <a:ext cx="4191000" cy="2205318"/>
          </a:xfrm>
          <a:prstGeom prst="rect">
            <a:avLst/>
          </a:prstGeom>
          <a:noFill/>
        </p:spPr>
      </p:pic>
      <p:pic>
        <p:nvPicPr>
          <p:cNvPr id="9" name="Picture 2" descr="Image result for food chain with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572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sz="2400" dirty="0" smtClean="0"/>
              <a:t>पायरी – ५ </a:t>
            </a:r>
            <a:endParaRPr lang="en-IN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362200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आता शिक्षकांनी मुलांना अन्नजाळे ही संकल्पना स्पष्ट करावी –</a:t>
            </a:r>
          </a:p>
          <a:p>
            <a:r>
              <a:rPr lang="mr-IN" dirty="0" smtClean="0"/>
              <a:t>वनस्पतींना अन्न म्हणून कोणकोणते प्राणी खातात.जसे कि नाकतोडा,ससा,हरीण,शेळी,उंदीर इ.</a:t>
            </a:r>
          </a:p>
          <a:p>
            <a:r>
              <a:rPr lang="mr-IN" dirty="0" smtClean="0"/>
              <a:t>म्हणजेच एका सजीवाला एकापेक्षा अनेक सजीव खातात त्यांना देखील इतर अनेक सजीव खातात या सर्वांमुळे एक अन्न्जाळे तयार होते.  </a:t>
            </a:r>
          </a:p>
        </p:txBody>
      </p:sp>
      <p:pic>
        <p:nvPicPr>
          <p:cNvPr id="8" name="Picture 2" descr="Image result for food chain with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5720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37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3400" y="2209800"/>
            <a:ext cx="4648200" cy="3124200"/>
          </a:xfrm>
        </p:spPr>
        <p:txBody>
          <a:bodyPr>
            <a:noAutofit/>
          </a:bodyPr>
          <a:lstStyle/>
          <a:p>
            <a:r>
              <a:rPr lang="mr-IN" sz="2000" dirty="0" smtClean="0">
                <a:solidFill>
                  <a:schemeClr val="tx1"/>
                </a:solidFill>
              </a:rPr>
              <a:t>आता विद्यार्थ्यांनी ह्या वेगवेगळ्या अन्न्साखळ्या तयार केल्यानंतर </a:t>
            </a:r>
          </a:p>
          <a:p>
            <a:r>
              <a:rPr lang="mr-IN" sz="2000" dirty="0" smtClean="0">
                <a:solidFill>
                  <a:schemeClr val="tx1"/>
                </a:solidFill>
              </a:rPr>
              <a:t>एका तारेवर ह्या प्राण्यांची चित्रे अन्नसाखळीच्या क्रमाने टाचणीने स्टेपलर करून ती तार भिंतीवर बांधा जेणेकरून ह्या अन्न्साखळ्या सतत मुलांच्या समोर राहतील.</a:t>
            </a:r>
          </a:p>
          <a:p>
            <a:r>
              <a:rPr lang="mr-IN" sz="2000" dirty="0" smtClean="0">
                <a:solidFill>
                  <a:schemeClr val="tx1"/>
                </a:solidFill>
              </a:rPr>
              <a:t>आणि अन्नसाखळी ही संकल्पना स्पष्ट होईल.               </a:t>
            </a:r>
            <a:endParaRPr lang="mr-IN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3500" y="685800"/>
            <a:ext cx="275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mr-IN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पायरी – </a:t>
            </a:r>
            <a:r>
              <a:rPr lang="mr-IN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६  </a:t>
            </a:r>
            <a:endParaRPr lang="en-US" sz="4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Image result for food chain with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1148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38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772400" cy="2514600"/>
          </a:xfrm>
        </p:spPr>
        <p:txBody>
          <a:bodyPr>
            <a:noAutofit/>
          </a:bodyPr>
          <a:lstStyle/>
          <a:p>
            <a:r>
              <a:rPr lang="en-US" sz="2400" dirty="0"/>
              <a:t>१</a:t>
            </a:r>
            <a:r>
              <a:rPr lang="mr-IN" sz="2400" dirty="0"/>
              <a:t> विदयार्थांना </a:t>
            </a:r>
            <a:r>
              <a:rPr lang="mr-IN" sz="2400" dirty="0" smtClean="0"/>
              <a:t>अन्नसाखळी ही संकल्पना स्पष्ट होते.</a:t>
            </a:r>
            <a:endParaRPr lang="mr-IN" sz="2400" dirty="0"/>
          </a:p>
          <a:p>
            <a:r>
              <a:rPr lang="mr-IN" sz="2400" dirty="0"/>
              <a:t>२ </a:t>
            </a:r>
            <a:r>
              <a:rPr lang="mr-IN" sz="2400" dirty="0" smtClean="0"/>
              <a:t>अन्नजाळे संकल्पना </a:t>
            </a:r>
            <a:r>
              <a:rPr lang="mr-IN" sz="2400" dirty="0"/>
              <a:t>स्पष्ट </a:t>
            </a:r>
            <a:r>
              <a:rPr lang="mr-IN" sz="2400" dirty="0" smtClean="0"/>
              <a:t>होते.</a:t>
            </a:r>
            <a:endParaRPr lang="mr-IN" sz="2400" dirty="0"/>
          </a:p>
          <a:p>
            <a:r>
              <a:rPr lang="mr-IN" sz="2400" dirty="0"/>
              <a:t>३ </a:t>
            </a:r>
            <a:r>
              <a:rPr lang="mr-IN" sz="2400" dirty="0" smtClean="0"/>
              <a:t>पर्यावरण संतुलनाविषयी जागृती निर्माण होते.</a:t>
            </a:r>
            <a:endParaRPr lang="mr-IN" sz="2400" dirty="0"/>
          </a:p>
          <a:p>
            <a:r>
              <a:rPr lang="mr-IN" sz="2400" dirty="0"/>
              <a:t>४ </a:t>
            </a:r>
            <a:r>
              <a:rPr lang="mr-IN" sz="2400" dirty="0" smtClean="0"/>
              <a:t>पर्यावरणीय घटकांबद्दल माहिती होते.</a:t>
            </a:r>
            <a:endParaRPr lang="mr-IN" sz="2400" dirty="0"/>
          </a:p>
          <a:p>
            <a:r>
              <a:rPr lang="mr-IN" sz="2400" dirty="0"/>
              <a:t>५ </a:t>
            </a:r>
            <a:r>
              <a:rPr lang="mr-IN" sz="2400" dirty="0" smtClean="0"/>
              <a:t>पर्यावरण रक्षणाबद्दल जाणीव निर्माण होते. </a:t>
            </a:r>
            <a:endParaRPr lang="en-IN" sz="2400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</p:spPr>
        <p:txBody>
          <a:bodyPr/>
          <a:lstStyle/>
          <a:p>
            <a:pPr algn="l"/>
            <a:r>
              <a:rPr lang="mr-IN" dirty="0" smtClean="0"/>
              <a:t>       उपयोग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         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199" y="1981200"/>
            <a:ext cx="54864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r-IN" sz="9600" dirty="0">
                <a:solidFill>
                  <a:srgbClr val="C00000"/>
                </a:solidFill>
              </a:rPr>
              <a:t>धन्यवाद </a:t>
            </a:r>
            <a:r>
              <a:rPr lang="mr-IN" sz="9600" dirty="0" smtClean="0">
                <a:solidFill>
                  <a:srgbClr val="C00000"/>
                </a:solidFill>
              </a:rPr>
              <a:t>!</a:t>
            </a:r>
            <a:endParaRPr lang="en-US" sz="9600" dirty="0" smtClean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567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010400" cy="4343400"/>
          </a:xfrm>
        </p:spPr>
        <p:txBody>
          <a:bodyPr>
            <a:normAutofit fontScale="85000" lnSpcReduction="20000"/>
          </a:bodyPr>
          <a:lstStyle/>
          <a:p>
            <a:pPr marL="0" indent="0" algn="ctr"/>
            <a:r>
              <a:rPr lang="mr-IN" sz="2000" dirty="0" smtClean="0"/>
              <a:t>  </a:t>
            </a:r>
            <a:r>
              <a:rPr lang="mr-IN" sz="3400" dirty="0" smtClean="0"/>
              <a:t>मुलांनो मानवाचे अन्न कोणते आहे बरे?        </a:t>
            </a:r>
          </a:p>
          <a:p>
            <a:pPr marL="0" indent="0" algn="ctr"/>
            <a:r>
              <a:rPr lang="mr-IN" sz="3400" dirty="0" smtClean="0"/>
              <a:t> वनस्पतींना कोणकोणते प्राणी खातात?</a:t>
            </a:r>
          </a:p>
          <a:p>
            <a:pPr marL="0" indent="0" algn="ctr"/>
            <a:r>
              <a:rPr lang="mr-IN" sz="3400" dirty="0" smtClean="0"/>
              <a:t>वनस्पतींना जे प्राणी खातात त्यांना कोण कोण खातात?</a:t>
            </a:r>
          </a:p>
          <a:p>
            <a:pPr marL="0" indent="0" algn="ctr"/>
            <a:r>
              <a:rPr lang="mr-IN" sz="3400" dirty="0" smtClean="0"/>
              <a:t>वनस्पती खाणार्या प्राण्यांना जे खातात त्यांना कोण कोण खातात??</a:t>
            </a:r>
          </a:p>
          <a:p>
            <a:pPr marL="0" indent="0" algn="ctr">
              <a:buNone/>
            </a:pPr>
            <a:endParaRPr lang="mr-IN" sz="3800" dirty="0" smtClean="0"/>
          </a:p>
          <a:p>
            <a:pPr marL="0" indent="0" algn="ctr">
              <a:buNone/>
            </a:pPr>
            <a:endParaRPr lang="mr-IN" sz="3800" dirty="0" smtClean="0"/>
          </a:p>
          <a:p>
            <a:pPr marL="0" indent="0" algn="ctr">
              <a:buNone/>
            </a:pPr>
            <a:r>
              <a:rPr lang="mr-IN" sz="3800" dirty="0" smtClean="0"/>
              <a:t> 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 dirty="0"/>
          </a:p>
        </p:txBody>
      </p:sp>
      <p:pic>
        <p:nvPicPr>
          <p:cNvPr id="16386" name="Picture 2" descr="Image result for हाड्रोफोनिक वनस्पत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876800"/>
            <a:ext cx="1627694" cy="1219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24200" y="4953000"/>
            <a:ext cx="106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57800" y="4953000"/>
            <a:ext cx="106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67600" y="4953000"/>
            <a:ext cx="106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H="1">
            <a:off x="1981200" y="53340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4267200" y="5257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H="1">
            <a:off x="6477000" y="5181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0" y="5257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कोण 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525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कोण 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525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कोण ?</a:t>
            </a:r>
            <a:endParaRPr lang="en-US" dirty="0"/>
          </a:p>
        </p:txBody>
      </p:sp>
      <p:sp>
        <p:nvSpPr>
          <p:cNvPr id="16390" name="AutoShape 6" descr="Image result for सूर्य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7000" y="685800"/>
            <a:ext cx="4567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dirty="0" smtClean="0">
                <a:solidFill>
                  <a:schemeClr val="accent2"/>
                </a:solidFill>
              </a:rPr>
              <a:t>अन्नसाखळी पार्श्वभूमी 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2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38400" y="685800"/>
            <a:ext cx="6480720" cy="94942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mr-IN" dirty="0" smtClean="0">
                <a:solidFill>
                  <a:srgbClr val="7030A0"/>
                </a:solidFill>
              </a:rPr>
              <a:t>   </a:t>
            </a:r>
            <a:r>
              <a:rPr lang="en-US" dirty="0" smtClean="0">
                <a:solidFill>
                  <a:srgbClr val="7030A0"/>
                </a:solidFill>
              </a:rPr>
              <a:t>     </a:t>
            </a:r>
            <a:r>
              <a:rPr lang="mr-IN" dirty="0" smtClean="0">
                <a:solidFill>
                  <a:srgbClr val="7030A0"/>
                </a:solidFill>
              </a:rPr>
              <a:t>अन्नसाखळी   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" y="5486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/>
              <a:t> </a:t>
            </a:r>
            <a:endParaRPr lang="en-IN" sz="2800" b="1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0" y="1676400"/>
            <a:ext cx="4572000" cy="4343400"/>
          </a:xfrm>
        </p:spPr>
        <p:txBody>
          <a:bodyPr>
            <a:noAutofit/>
          </a:bodyPr>
          <a:lstStyle/>
          <a:p>
            <a:r>
              <a:rPr lang="mr-IN" sz="2000" dirty="0" smtClean="0"/>
              <a:t>म्हणजेच या निसर्गातील प्रत्येक सजीव अन्न्साठी एक-मेकांवर अवलंबून असतो.</a:t>
            </a:r>
          </a:p>
          <a:p>
            <a:r>
              <a:rPr lang="mr-IN" sz="2000" dirty="0" smtClean="0"/>
              <a:t>म्हणजे एक भक्ष्य तर त्याला खाणारा भक्षक असतो.</a:t>
            </a:r>
          </a:p>
          <a:p>
            <a:r>
              <a:rPr lang="mr-IN" sz="2000" dirty="0" smtClean="0"/>
              <a:t>निसर्गातील ही भक्ष्य भक्षक साखळी जिवंत असणे खूप महत्वाचे असते. </a:t>
            </a:r>
          </a:p>
          <a:p>
            <a:r>
              <a:rPr lang="mr-IN" sz="2000" dirty="0" smtClean="0"/>
              <a:t>निसर्गातील या भक्ष्य-भक्षक साखळीलाच अन्न साखळी असे म्हणतात.</a:t>
            </a:r>
          </a:p>
          <a:p>
            <a:endParaRPr lang="en-US" sz="2400" dirty="0"/>
          </a:p>
          <a:p>
            <a:pPr>
              <a:buNone/>
            </a:pP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13239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362200"/>
            <a:ext cx="1343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648200"/>
            <a:ext cx="11906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n Arrow 9"/>
          <p:cNvSpPr/>
          <p:nvPr/>
        </p:nvSpPr>
        <p:spPr>
          <a:xfrm>
            <a:off x="3200400" y="34290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057400" y="2514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खेळ अन्न्साखळीचा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40" y="1752600"/>
            <a:ext cx="8064896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mr-IN" dirty="0" smtClean="0"/>
              <a:t>आता आपण अन्नसाखळी ही संकल्पना खेळाद्वारे समजून घेणार आहोत.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mr-IN" dirty="0" smtClean="0"/>
              <a:t>चला तर मग खेळायला !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mr-IN" dirty="0" smtClean="0"/>
              <a:t>खेळाचे नाव – ‘खेळ अन्न्साखळीचा’</a:t>
            </a:r>
          </a:p>
          <a:p>
            <a:pPr marL="0" indent="0">
              <a:lnSpc>
                <a:spcPct val="160000"/>
              </a:lnSpc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647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खालील साहित्य घ्या.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1120552" y="570711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/>
              <a:t> </a:t>
            </a:r>
            <a:endParaRPr lang="en-IN" sz="2800" b="1" dirty="0"/>
          </a:p>
        </p:txBody>
      </p:sp>
      <p:sp>
        <p:nvSpPr>
          <p:cNvPr id="8200" name="AutoShape 8" descr="Image result for era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2" name="AutoShape 10" descr="Image result for era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19800" y="1600200"/>
            <a:ext cx="3124200" cy="4323184"/>
          </a:xfrm>
        </p:spPr>
        <p:txBody>
          <a:bodyPr>
            <a:normAutofit/>
          </a:bodyPr>
          <a:lstStyle/>
          <a:p>
            <a:r>
              <a:rPr lang="mr-IN" sz="2400" dirty="0" smtClean="0"/>
              <a:t>अन्न-साखळीतील वेगवेगळ्या प्राण्यांची चित्रे </a:t>
            </a:r>
          </a:p>
          <a:p>
            <a:r>
              <a:rPr lang="mr-IN" sz="2400" dirty="0" smtClean="0"/>
              <a:t>उदा.नाकतोडा,हरीण,साप,गरुड,कोल्हा,उंदीर,खार,वाघ,घार,</a:t>
            </a:r>
          </a:p>
          <a:p>
            <a:r>
              <a:rPr lang="mr-IN" sz="2400" dirty="0" smtClean="0"/>
              <a:t>एक डब्बा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1181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1047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00200"/>
            <a:ext cx="18478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7600"/>
            <a:ext cx="2085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257800"/>
            <a:ext cx="1771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429000"/>
            <a:ext cx="122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5105400"/>
            <a:ext cx="17240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1524000"/>
            <a:ext cx="13430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2590800"/>
            <a:ext cx="1143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33800" y="3733800"/>
            <a:ext cx="16668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43400" y="5105400"/>
            <a:ext cx="9810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38800" y="4953000"/>
            <a:ext cx="12382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86600" y="5181600"/>
            <a:ext cx="1876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5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पायरी – १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5352256" cy="44755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mr-IN" sz="2400" dirty="0" smtClean="0"/>
              <a:t>वर्गातील मुलांचे चार गट करा.</a:t>
            </a:r>
          </a:p>
          <a:p>
            <a:pPr>
              <a:lnSpc>
                <a:spcPct val="120000"/>
              </a:lnSpc>
            </a:pPr>
            <a:r>
              <a:rPr lang="mr-IN" sz="2400" dirty="0" smtClean="0"/>
              <a:t>प्रत्येक गटाला एक चित्ररूप अन्न-साखळी तयार करायला सांगा.</a:t>
            </a:r>
          </a:p>
          <a:p>
            <a:pPr>
              <a:lnSpc>
                <a:spcPct val="120000"/>
              </a:lnSpc>
            </a:pPr>
            <a:r>
              <a:rPr lang="mr-IN" sz="2400" dirty="0" smtClean="0"/>
              <a:t>त्यासाठी डब्ब्यातील वेगवेगळ्या प्राण्यांची चित्रे वापरण्यास सांगावे. </a:t>
            </a:r>
          </a:p>
          <a:p>
            <a:pPr>
              <a:lnSpc>
                <a:spcPct val="120000"/>
              </a:lnSpc>
            </a:pPr>
            <a:r>
              <a:rPr lang="mr-IN" sz="2400" dirty="0" smtClean="0"/>
              <a:t>अन्न साखळी तयार करताना प्राण्यांची चित्रे क्रमाने लावावीत.</a:t>
            </a:r>
          </a:p>
          <a:p>
            <a:pPr>
              <a:lnSpc>
                <a:spcPct val="120000"/>
              </a:lnSpc>
              <a:buNone/>
            </a:pP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313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0" y="1981200"/>
            <a:ext cx="3886200" cy="4267200"/>
          </a:xfrm>
        </p:spPr>
        <p:txBody>
          <a:bodyPr>
            <a:noAutofit/>
          </a:bodyPr>
          <a:lstStyle/>
          <a:p>
            <a:r>
              <a:rPr lang="mr-IN" sz="2000" dirty="0" smtClean="0"/>
              <a:t>आता पहिल्या गटातील मुले  डब्ब्यातील प्राण्यांची चित्रे वापरून अन्नसाखळी तयार करतील.</a:t>
            </a:r>
          </a:p>
          <a:p>
            <a:r>
              <a:rPr lang="mr-IN" sz="2000" dirty="0" smtClean="0"/>
              <a:t>मुलांना अन्नसाखळीचा अर्थ स्पष्ट करण्यास सांगावे. </a:t>
            </a:r>
          </a:p>
          <a:p>
            <a:r>
              <a:rPr lang="mr-IN" sz="2000" dirty="0" smtClean="0"/>
              <a:t>जसे- नाकतोडा गवत खातो.बेडूक नाकतोङयाला खातो.साप बेडकाला खातो.आणि गरुड सापाला खाते.</a:t>
            </a:r>
          </a:p>
          <a:p>
            <a:r>
              <a:rPr lang="mr-IN" sz="2000" dirty="0" smtClean="0"/>
              <a:t>अश्या प्रकारे निसर्गातील प्रत्येक प्राणी एकमेकांवर अवलंबून असतो.</a:t>
            </a:r>
          </a:p>
          <a:p>
            <a:pPr>
              <a:buNone/>
            </a:pPr>
            <a:r>
              <a:rPr lang="mr-IN" sz="2000" dirty="0" smtClean="0"/>
              <a:t>             </a:t>
            </a:r>
            <a:endParaRPr lang="mr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01479" y="685800"/>
            <a:ext cx="2398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mr-IN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पायरी – २ </a:t>
            </a:r>
            <a:endParaRPr lang="en-US" sz="4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Image result for food chain with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4196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02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sz="3600" dirty="0" smtClean="0"/>
              <a:t>पायरी – ३ 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4953000" y="2055674"/>
            <a:ext cx="381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mr-IN" dirty="0" smtClean="0"/>
              <a:t>आता दुसर्या गटातील मुले  डब्ब्यातील प्राण्यांची चित्रे वापरून दुसरी अन्नसाखळी तयार करतील.</a:t>
            </a:r>
          </a:p>
          <a:p>
            <a:pPr>
              <a:buFont typeface="Arial" pitchFamily="34" charset="0"/>
              <a:buChar char="•"/>
            </a:pPr>
            <a:r>
              <a:rPr lang="mr-IN" dirty="0" smtClean="0"/>
              <a:t>मुलांना आता या दुसर्या अन्न्साखळीचा अर्थ स्पष्ट करण्यास सांगावे.</a:t>
            </a:r>
          </a:p>
          <a:p>
            <a:pPr>
              <a:buFont typeface="Arial" pitchFamily="34" charset="0"/>
              <a:buChar char="•"/>
            </a:pPr>
            <a:r>
              <a:rPr lang="mr-IN" dirty="0" smtClean="0"/>
              <a:t>जसे कि शेजारील अन्नसाखळीत दिल्याप्रमाणे निसर्गातील प्रत्येक सजीव हे एकमेकांवरअवलंबूनअसतात.</a:t>
            </a:r>
          </a:p>
          <a:p>
            <a:pPr>
              <a:buFont typeface="Arial" pitchFamily="34" charset="0"/>
              <a:buChar char="•"/>
            </a:pPr>
            <a:r>
              <a:rPr lang="mr-IN" dirty="0" smtClean="0"/>
              <a:t>उदा.नाकतोडा गावात खातो.तर नाकतोड्याला पक्षी खातात.पक्ष्यांना साप खातो तर सापाला घुबड खाते. म्हणजेच निसर्गातील ह्या साखळीलाच अन्नसाखळी असे म्हणतात.  </a:t>
            </a:r>
          </a:p>
          <a:p>
            <a:endParaRPr lang="en-US" dirty="0"/>
          </a:p>
        </p:txBody>
      </p:sp>
      <p:pic>
        <p:nvPicPr>
          <p:cNvPr id="13" name="Picture 2" descr="Image result for food chain with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4958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953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sz="3600" dirty="0" smtClean="0"/>
              <a:t>पायरी – ४  </a:t>
            </a:r>
            <a:endParaRPr lang="en-IN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1524000"/>
            <a:ext cx="4114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mr-IN" sz="1600" dirty="0" smtClean="0"/>
              <a:t>आता तिसरया गटातील मुले डब्ब्यातील प्राण्यांची चित्रे वापरून तिसरी अन्नसाखळी तयार करतील.</a:t>
            </a:r>
          </a:p>
          <a:p>
            <a:pPr>
              <a:buFont typeface="Arial" pitchFamily="34" charset="0"/>
              <a:buChar char="•"/>
            </a:pPr>
            <a:r>
              <a:rPr lang="mr-IN" sz="1600" dirty="0" smtClean="0"/>
              <a:t>मुलांना आता या तिसर्या अन्न्साखळीचा अर्थ स्पष्ट करण्यास सांगावे. </a:t>
            </a:r>
          </a:p>
          <a:p>
            <a:pPr>
              <a:buFont typeface="Arial" pitchFamily="34" charset="0"/>
              <a:buChar char="•"/>
            </a:pPr>
            <a:r>
              <a:rPr lang="mr-IN" sz="1600" dirty="0" smtClean="0"/>
              <a:t>जसे कि वनस्पती सुर्यप्रकाशाच्या सानीध्यात वाढतात.वनस्पतींना हरीण खाते.हरणाला सिंह खातो.</a:t>
            </a:r>
          </a:p>
          <a:p>
            <a:pPr>
              <a:buFont typeface="Arial" pitchFamily="34" charset="0"/>
              <a:buChar char="•"/>
            </a:pPr>
            <a:r>
              <a:rPr lang="mr-IN" sz="1600" dirty="0" smtClean="0"/>
              <a:t>आता असे समजा निसर्गातील हरिणांची संख्या कमी झाली तर काय होईल बरे??</a:t>
            </a:r>
          </a:p>
          <a:p>
            <a:pPr>
              <a:buFont typeface="Arial" pitchFamily="34" charset="0"/>
              <a:buChar char="•"/>
            </a:pPr>
            <a:r>
              <a:rPr lang="mr-IN" sz="1600" dirty="0" smtClean="0"/>
              <a:t>याचा परिणाम सिंहांवर होईल अन्नासाठी हरणांवर अवलंबून असणारे सिंह परिणामी उपासमारीने मरतील.आणि हरीण गवत खाते पान हरणांची संख्या कमी झाल्याने गवतांची संख्या वाढेल.</a:t>
            </a:r>
          </a:p>
          <a:p>
            <a:pPr>
              <a:buFont typeface="Arial" pitchFamily="34" charset="0"/>
              <a:buChar char="•"/>
            </a:pPr>
            <a:r>
              <a:rPr lang="mr-IN" sz="1600" dirty="0" smtClean="0"/>
              <a:t>म्हणजेच अन्नसाखळीतील एक घटक जरी कमी झाला तरी दुसरा आपोआपच नष्ट होईल.म्हणूनच निसर्गात अन्नसाखळी जिवंत राहणे खूप महत्वाचे आहे.    </a:t>
            </a:r>
          </a:p>
        </p:txBody>
      </p:sp>
      <p:pic>
        <p:nvPicPr>
          <p:cNvPr id="8196" name="Picture 4" descr="Image result for food chain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435292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6396926"/>
      </p:ext>
    </p:extLst>
  </p:cSld>
  <p:clrMapOvr>
    <a:masterClrMapping/>
  </p:clrMapOvr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1805</TotalTime>
  <Words>585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OER Ppt</vt:lpstr>
      <vt:lpstr>Slide 1</vt:lpstr>
      <vt:lpstr>Slide 2</vt:lpstr>
      <vt:lpstr>         अन्नसाखळी   </vt:lpstr>
      <vt:lpstr>खेळ अन्न्साखळीचा </vt:lpstr>
      <vt:lpstr>खालील साहित्य घ्या.</vt:lpstr>
      <vt:lpstr>पायरी – १ </vt:lpstr>
      <vt:lpstr> </vt:lpstr>
      <vt:lpstr>पायरी – ३  </vt:lpstr>
      <vt:lpstr>पायरी – ४  </vt:lpstr>
      <vt:lpstr>पायरी – ५ </vt:lpstr>
      <vt:lpstr> </vt:lpstr>
      <vt:lpstr>       उपयोग </vt:lpstr>
      <vt:lpstr>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DST</cp:lastModifiedBy>
  <cp:revision>305</cp:revision>
  <dcterms:created xsi:type="dcterms:W3CDTF">2014-01-14T17:55:13Z</dcterms:created>
  <dcterms:modified xsi:type="dcterms:W3CDTF">2017-09-02T05:06:39Z</dcterms:modified>
</cp:coreProperties>
</file>