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0" r:id="rId4"/>
    <p:sldId id="257" r:id="rId5"/>
    <p:sldId id="272" r:id="rId6"/>
    <p:sldId id="267" r:id="rId7"/>
    <p:sldId id="273" r:id="rId8"/>
    <p:sldId id="269" r:id="rId9"/>
    <p:sldId id="278" r:id="rId10"/>
    <p:sldId id="279" r:id="rId11"/>
    <p:sldId id="280" r:id="rId12"/>
    <p:sldId id="274" r:id="rId13"/>
    <p:sldId id="276" r:id="rId14"/>
    <p:sldId id="258" r:id="rId15"/>
    <p:sldId id="277" r:id="rId16"/>
    <p:sldId id="26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CC0066"/>
    <a:srgbClr val="BB0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017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4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5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825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1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Vigyan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2971800" cy="4191000"/>
          </a:xfrm>
        </p:spPr>
        <p:txBody>
          <a:bodyPr>
            <a:normAutofit/>
          </a:bodyPr>
          <a:lstStyle/>
          <a:p>
            <a:r>
              <a:rPr lang="mr-IN" sz="11500" b="1" dirty="0">
                <a:solidFill>
                  <a:srgbClr val="CC0066"/>
                </a:solidFill>
              </a:rPr>
              <a:t>चं</a:t>
            </a:r>
            <a:r>
              <a:rPr lang="mr-IN" sz="8000" b="1" dirty="0">
                <a:solidFill>
                  <a:srgbClr val="CC0066"/>
                </a:solidFill>
              </a:rPr>
              <a:t>द्रा</a:t>
            </a:r>
            <a:r>
              <a:rPr lang="mr-IN" sz="4000" b="1" dirty="0">
                <a:solidFill>
                  <a:srgbClr val="CC0066"/>
                </a:solidFill>
              </a:rPr>
              <a:t>च्या</a:t>
            </a:r>
            <a:r>
              <a:rPr lang="mr-IN" sz="6000" b="1" dirty="0">
                <a:solidFill>
                  <a:srgbClr val="CC0066"/>
                </a:solidFill>
              </a:rPr>
              <a:t> </a:t>
            </a:r>
            <a:r>
              <a:rPr lang="mr-IN" sz="3600" b="1" dirty="0">
                <a:solidFill>
                  <a:srgbClr val="CC0066"/>
                </a:solidFill>
              </a:rPr>
              <a:t>क</a:t>
            </a:r>
            <a:r>
              <a:rPr lang="mr-IN" sz="2400" b="1" dirty="0">
                <a:solidFill>
                  <a:srgbClr val="CC0066"/>
                </a:solidFill>
              </a:rPr>
              <a:t>ला</a:t>
            </a:r>
            <a:r>
              <a:rPr lang="mr-IN" sz="6600" b="1" dirty="0">
                <a:solidFill>
                  <a:srgbClr val="CC0066"/>
                </a:solidFill>
              </a:rPr>
              <a:t> </a:t>
            </a:r>
            <a:endParaRPr lang="en-IN" sz="6600" b="1" dirty="0">
              <a:solidFill>
                <a:srgbClr val="CC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2819400" y="533402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चंद्राच्या कला आणि हवामानाची स्थिती स्पष्ट करणारे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वार्षिक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कॅलेंडर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593" r="8333" b="7037"/>
          <a:stretch/>
        </p:blipFill>
        <p:spPr>
          <a:xfrm>
            <a:off x="2971800" y="1712207"/>
            <a:ext cx="6172200" cy="4536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 dirty="0"/>
          </a:p>
        </p:txBody>
      </p:sp>
      <p:pic>
        <p:nvPicPr>
          <p:cNvPr id="6" name="Picture 30" descr="https://v5i.tutiempo.net/luna/Luna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5816"/>
            <a:ext cx="3073590" cy="22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ttps://v5i.tutiempo.net/luna/Luna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27" y="1605816"/>
            <a:ext cx="2953933" cy="22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 descr="https://v5i.tutiempo.net/luna/Luna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97" y="1605816"/>
            <a:ext cx="2953965" cy="22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https://v5i.tutiempo.net/luna/Luna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" y="3949298"/>
            <a:ext cx="3053220" cy="22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8" descr="https://v5i.tutiempo.net/luna/Luna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27" y="3949298"/>
            <a:ext cx="2981254" cy="22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0" descr="https://v5i.tutiempo.net/luna/Luna2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18" y="3949298"/>
            <a:ext cx="2926590" cy="22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खालील </a:t>
            </a:r>
            <a:r>
              <a:rPr lang="hi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चंद्राचा </a:t>
            </a:r>
            <a:r>
              <a:rPr lang="hi-I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आकारांचा उपयोग आपण कार्ड शीटवर चंद्राच्या विविध कला काढण्यासाठी करू शकता 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9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11</a:t>
            </a:fld>
            <a:endParaRPr lang="en-IN" dirty="0"/>
          </a:p>
        </p:txBody>
      </p:sp>
      <p:pic>
        <p:nvPicPr>
          <p:cNvPr id="6" name="Picture 42" descr="https://v5i.tutiempo.net/luna/Luna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1"/>
            <a:ext cx="2847377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https://v5i.tutiempo.net/luna/Luna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40" y="2364485"/>
            <a:ext cx="2969290" cy="23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6" descr="https://v5i.tutiempo.net/luna/Luna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03" y="2362200"/>
            <a:ext cx="2909197" cy="23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खालील </a:t>
            </a:r>
            <a:r>
              <a:rPr lang="hi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चंद्राचा </a:t>
            </a:r>
            <a:r>
              <a:rPr lang="hi-I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आकारांचा उपयोग आपण कार्ड शीटवर चंद्राच्या विविध कला काढण्यासाठी करू शकता 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7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932" y="1676400"/>
            <a:ext cx="1519668" cy="457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0" y="1676400"/>
            <a:ext cx="4648200" cy="4572000"/>
          </a:xfrm>
        </p:spPr>
        <p:txBody>
          <a:bodyPr>
            <a:noAutofit/>
          </a:bodyPr>
          <a:lstStyle/>
          <a:p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कार्ड शीट पेपर घ्या. पायरी १ मध्ये समजल्याप्रमाणे दीड बाय दीड इंचाचे तुकडे कात्रीने कापा. </a:t>
            </a:r>
          </a:p>
          <a:p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त्याच्यावर </a:t>
            </a:r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पेन्सिलने स्वच्छ </a:t>
            </a:r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सूर्यप्रकाश, ढगाळ आणि पाऊस  </a:t>
            </a:r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इ</a:t>
            </a:r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. चे चिन्हे तयार करा.</a:t>
            </a:r>
          </a:p>
          <a:p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चिन्हे येथे दिली आहेत.</a:t>
            </a:r>
          </a:p>
          <a:p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नंतर स्केच पेनने ते रंगवा.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3500" y="685800"/>
            <a:ext cx="2374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mr-IN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पायरी – </a:t>
            </a:r>
            <a:r>
              <a:rPr lang="mr-IN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३ </a:t>
            </a:r>
            <a:endParaRPr lang="en-US" sz="4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 descr="Image result for pen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1752600" cy="1295400"/>
          </a:xfrm>
          <a:prstGeom prst="rect">
            <a:avLst/>
          </a:prstGeom>
          <a:noFill/>
        </p:spPr>
      </p:pic>
      <p:pic>
        <p:nvPicPr>
          <p:cNvPr id="7170" name="Picture 2" descr="Image result for sketc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267200"/>
            <a:ext cx="1447800" cy="1698752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28" b="71817"/>
          <a:stretch/>
        </p:blipFill>
        <p:spPr>
          <a:xfrm>
            <a:off x="457200" y="1859224"/>
            <a:ext cx="1190172" cy="963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3" r="40452" b="72638"/>
          <a:stretch/>
        </p:blipFill>
        <p:spPr>
          <a:xfrm>
            <a:off x="309132" y="2843961"/>
            <a:ext cx="1335314" cy="984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6" t="33389" r="20191" b="35618"/>
          <a:stretch/>
        </p:blipFill>
        <p:spPr>
          <a:xfrm>
            <a:off x="381000" y="5045082"/>
            <a:ext cx="1219200" cy="1074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2" t="35743" r="41208" b="36444"/>
          <a:stretch/>
        </p:blipFill>
        <p:spPr>
          <a:xfrm>
            <a:off x="333828" y="4009836"/>
            <a:ext cx="1190172" cy="9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685800"/>
            <a:ext cx="6480720" cy="726976"/>
          </a:xfrm>
        </p:spPr>
        <p:txBody>
          <a:bodyPr/>
          <a:lstStyle/>
          <a:p>
            <a:r>
              <a:rPr lang="mr-IN" sz="3200" dirty="0">
                <a:solidFill>
                  <a:srgbClr val="002060"/>
                </a:solidFill>
              </a:rPr>
              <a:t>          </a:t>
            </a:r>
            <a:r>
              <a:rPr lang="mr-IN" dirty="0"/>
              <a:t>पायरी – </a:t>
            </a:r>
            <a:r>
              <a:rPr lang="mr-IN" dirty="0" smtClean="0"/>
              <a:t>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3581400" y="2098154"/>
            <a:ext cx="5257800" cy="392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r-IN" sz="2400" b="1" dirty="0"/>
              <a:t>चंद्राच्या कला चीटकवीने- </a:t>
            </a:r>
            <a:r>
              <a:rPr lang="mr-IN" sz="2400" dirty="0"/>
              <a:t>आता </a:t>
            </a:r>
            <a:r>
              <a:rPr lang="mr-IN" sz="2400" dirty="0"/>
              <a:t>तुमच्या कॅलेंडर वर तुम्ही दररोज चंद्र कसा दिसेल त्याप्रमाणे चंद्राचे तयार केलेले विविध आकार चिटकवा. त्यारात्री चंद्राच्या आकाराचे निरीक्षण करा</a:t>
            </a:r>
            <a:r>
              <a:rPr lang="mr-IN" sz="2400" dirty="0"/>
              <a:t>.</a:t>
            </a:r>
          </a:p>
          <a:p>
            <a:endParaRPr lang="mr-IN" sz="2400" dirty="0"/>
          </a:p>
          <a:p>
            <a:r>
              <a:rPr lang="mr-IN" sz="2400" dirty="0"/>
              <a:t>त्यानंतर चंद्राचा आकार लहान लहान होत जाईल आणि अमावस्येला पूर्णपणे अंधार असलेला चंद्राचा आकार त्या तारखेसमोर चिटकवा</a:t>
            </a:r>
            <a:r>
              <a:rPr lang="mr-IN" sz="2400" dirty="0"/>
              <a:t>.</a:t>
            </a:r>
            <a:endParaRPr lang="mr-IN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1981200"/>
            <a:ext cx="2667000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328684" y="4114800"/>
            <a:ext cx="2667000" cy="182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1371602" y="2826605"/>
            <a:ext cx="60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800" dirty="0"/>
              <a:t>१ </a:t>
            </a:r>
            <a:endParaRPr lang="en-IN" sz="48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2"/>
          <a:srcRect t="6668" b="6666"/>
          <a:stretch/>
        </p:blipFill>
        <p:spPr bwMode="auto">
          <a:xfrm>
            <a:off x="457201" y="2819400"/>
            <a:ext cx="915193" cy="8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3"/>
          <a:srcRect t="26887"/>
          <a:stretch/>
        </p:blipFill>
        <p:spPr bwMode="auto">
          <a:xfrm>
            <a:off x="470503" y="5027915"/>
            <a:ext cx="977299" cy="8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76533" y="5027917"/>
            <a:ext cx="83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/>
              <a:t>१० </a:t>
            </a:r>
            <a:endParaRPr lang="en-IN" sz="3600" dirty="0"/>
          </a:p>
        </p:txBody>
      </p:sp>
      <p:sp>
        <p:nvSpPr>
          <p:cNvPr id="18" name="Rounded Rectangle 17"/>
          <p:cNvSpPr/>
          <p:nvPr/>
        </p:nvSpPr>
        <p:spPr>
          <a:xfrm>
            <a:off x="328685" y="2133600"/>
            <a:ext cx="2643116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dirty="0"/>
              <a:t>सोमवार </a:t>
            </a:r>
            <a:endParaRPr lang="en-IN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28685" y="4264124"/>
            <a:ext cx="2643116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dirty="0"/>
              <a:t>बुधवार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441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685800"/>
            <a:ext cx="6480720" cy="726976"/>
          </a:xfrm>
        </p:spPr>
        <p:txBody>
          <a:bodyPr/>
          <a:lstStyle/>
          <a:p>
            <a:r>
              <a:rPr lang="mr-IN" sz="3200" dirty="0">
                <a:solidFill>
                  <a:srgbClr val="002060"/>
                </a:solidFill>
              </a:rPr>
              <a:t>          </a:t>
            </a:r>
            <a:r>
              <a:rPr lang="mr-IN" dirty="0"/>
              <a:t>पायरी – </a:t>
            </a:r>
            <a:r>
              <a:rPr lang="mr-IN" dirty="0" smtClean="0"/>
              <a:t>५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3581400" y="1676400"/>
            <a:ext cx="5257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r-IN" sz="2100" b="1" dirty="0"/>
              <a:t>हवामानाचे निरीक्षण </a:t>
            </a:r>
            <a:r>
              <a:rPr lang="mr-IN" sz="2100" dirty="0"/>
              <a:t>करून योग्य ते चिन्ह चीटकवीने- सकाळी शाळा भरताना </a:t>
            </a:r>
            <a:r>
              <a:rPr lang="mr-IN" sz="2100" dirty="0"/>
              <a:t>आता </a:t>
            </a:r>
            <a:r>
              <a:rPr lang="mr-IN" sz="2100" dirty="0"/>
              <a:t>विध्यार्थांना अवकाश निरीक्षण करण्यास </a:t>
            </a:r>
            <a:r>
              <a:rPr lang="mr-IN" sz="2100" dirty="0"/>
              <a:t>सांगावे व अवकाशात </a:t>
            </a:r>
            <a:r>
              <a:rPr lang="mr-IN" sz="2100" dirty="0"/>
              <a:t>हवामानाची जी स्थिती असेल </a:t>
            </a:r>
            <a:r>
              <a:rPr lang="mr-IN" sz="2100" dirty="0"/>
              <a:t>त्याचे चिन्ह त्या </a:t>
            </a:r>
            <a:r>
              <a:rPr lang="mr-IN" sz="2100" dirty="0"/>
              <a:t>तारखेसमोर मुले </a:t>
            </a:r>
            <a:r>
              <a:rPr lang="mr-IN" sz="2100" dirty="0"/>
              <a:t>चीटकवतील.</a:t>
            </a:r>
            <a:endParaRPr lang="mr-IN" sz="2100" dirty="0"/>
          </a:p>
          <a:p>
            <a:r>
              <a:rPr lang="mr-IN" sz="2100" dirty="0"/>
              <a:t>जसे निरभ्र/ढगाळ आकाश,स्वच्छ सूर्यप्रकाश/पाऊस  इ. </a:t>
            </a:r>
          </a:p>
          <a:p>
            <a:r>
              <a:rPr lang="mr-IN" sz="2100" dirty="0"/>
              <a:t>म्हणजे तारखेसमोर एका बाजूला चंद्राची स्थिती आणि दुसऱ्या बाजूला हवामानाची स्थिती असेल </a:t>
            </a:r>
          </a:p>
          <a:p>
            <a:r>
              <a:rPr lang="mr-IN" sz="2100" dirty="0"/>
              <a:t>असे निरीक्षण दररोज वर्षभर करणे.अश्या प्रकारे वर्षभराचे चंद्राच्या कला आणि हवामानाची स्थिती दर्शविणारे वार्षिक कॅलेंडर तयार होईल.         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981200"/>
            <a:ext cx="2667000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328684" y="4114800"/>
            <a:ext cx="2667000" cy="182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1371602" y="2826605"/>
            <a:ext cx="60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800" dirty="0"/>
              <a:t>१ </a:t>
            </a:r>
            <a:endParaRPr lang="en-IN" sz="48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2"/>
          <a:srcRect t="6668" b="6666"/>
          <a:stretch/>
        </p:blipFill>
        <p:spPr bwMode="auto">
          <a:xfrm>
            <a:off x="457201" y="2819400"/>
            <a:ext cx="915193" cy="8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3"/>
          <a:srcRect t="26887"/>
          <a:stretch/>
        </p:blipFill>
        <p:spPr bwMode="auto">
          <a:xfrm>
            <a:off x="470503" y="5027915"/>
            <a:ext cx="901099" cy="8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371602" y="5027917"/>
            <a:ext cx="83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800" dirty="0"/>
              <a:t>१० </a:t>
            </a:r>
            <a:endParaRPr lang="en-IN" sz="4800" dirty="0"/>
          </a:p>
        </p:txBody>
      </p:sp>
      <p:sp>
        <p:nvSpPr>
          <p:cNvPr id="18" name="Rounded Rectangle 17"/>
          <p:cNvSpPr/>
          <p:nvPr/>
        </p:nvSpPr>
        <p:spPr>
          <a:xfrm>
            <a:off x="328685" y="2133600"/>
            <a:ext cx="2643116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dirty="0"/>
              <a:t>सोमवार </a:t>
            </a:r>
            <a:endParaRPr lang="en-IN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28685" y="4264124"/>
            <a:ext cx="2643116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dirty="0"/>
              <a:t>बुधवार</a:t>
            </a:r>
            <a:endParaRPr lang="en-IN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28" b="71817"/>
          <a:stretch/>
        </p:blipFill>
        <p:spPr>
          <a:xfrm>
            <a:off x="1895234" y="2896112"/>
            <a:ext cx="1076566" cy="8712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2" t="35743" r="41208" b="36444"/>
          <a:stretch/>
        </p:blipFill>
        <p:spPr>
          <a:xfrm>
            <a:off x="2076003" y="5102326"/>
            <a:ext cx="857429" cy="690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6200" y="1676400"/>
            <a:ext cx="2362200" cy="1205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r-IN" sz="2400" dirty="0"/>
              <a:t>असे निरीक्षण वर्षभर </a:t>
            </a:r>
            <a:r>
              <a:rPr lang="mr-IN" sz="2400" dirty="0"/>
              <a:t>दररोज</a:t>
            </a:r>
            <a:r>
              <a:rPr lang="mr-IN" sz="2400" dirty="0"/>
              <a:t> करणे.अशा प्रकारे वर्षभराचे चंद्राच्या कला आणि हवामानाची स्थिती दर्शविणारे वार्षिक कॅलेंडर तयार होईल.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593" r="8333" b="7037"/>
          <a:stretch/>
        </p:blipFill>
        <p:spPr>
          <a:xfrm>
            <a:off x="2362203" y="1264188"/>
            <a:ext cx="6781799" cy="49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981200"/>
            <a:ext cx="5143960" cy="2570584"/>
          </a:xfrm>
        </p:spPr>
        <p:txBody>
          <a:bodyPr>
            <a:noAutofit/>
          </a:bodyPr>
          <a:lstStyle/>
          <a:p>
            <a:r>
              <a:rPr lang="en-US" sz="2400" dirty="0"/>
              <a:t>१</a:t>
            </a:r>
            <a:r>
              <a:rPr lang="mr-IN" sz="2400" dirty="0"/>
              <a:t> विदयार्थांना अवकाश निरीक्षणाची सवय लागते.</a:t>
            </a:r>
          </a:p>
          <a:p>
            <a:r>
              <a:rPr lang="mr-IN" sz="2400" dirty="0"/>
              <a:t>२ चंद्राच्या कला संकल्पना स्पष्ट होतात.</a:t>
            </a:r>
          </a:p>
          <a:p>
            <a:r>
              <a:rPr lang="mr-IN" sz="2400" dirty="0"/>
              <a:t>३ निरीक्षणातून अनुमान/निष्कर्ष काढता येतो.</a:t>
            </a:r>
          </a:p>
          <a:p>
            <a:r>
              <a:rPr lang="mr-IN" sz="2400" dirty="0"/>
              <a:t>४ हवामानाचा अंदाज वर्तविता येतो.</a:t>
            </a:r>
          </a:p>
          <a:p>
            <a:r>
              <a:rPr lang="mr-IN" sz="2400" dirty="0"/>
              <a:t>५ खगोलीय संकल्पना स्पष्ट होतात.</a:t>
            </a:r>
            <a:endParaRPr lang="en-IN" sz="2400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</p:spPr>
        <p:txBody>
          <a:bodyPr/>
          <a:lstStyle/>
          <a:p>
            <a:pPr algn="l"/>
            <a:r>
              <a:rPr lang="mr-IN" dirty="0" smtClean="0"/>
              <a:t>उपयोग </a:t>
            </a:r>
            <a:endParaRPr lang="en-IN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81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593" r="8333" b="7037"/>
          <a:stretch/>
        </p:blipFill>
        <p:spPr>
          <a:xfrm>
            <a:off x="1600201" y="1547842"/>
            <a:ext cx="6386015" cy="4693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        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981200"/>
            <a:ext cx="54864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r-IN" sz="9600" dirty="0">
                <a:solidFill>
                  <a:srgbClr val="C00000"/>
                </a:solidFill>
              </a:rPr>
              <a:t>धन्यवाद !</a:t>
            </a:r>
            <a:endParaRPr lang="en-IN" sz="96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67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40" y="2667000"/>
            <a:ext cx="8064896" cy="2404864"/>
          </a:xfrm>
        </p:spPr>
        <p:txBody>
          <a:bodyPr/>
          <a:lstStyle/>
          <a:p>
            <a:pPr marL="0" indent="0" algn="ctr">
              <a:buNone/>
            </a:pPr>
            <a:r>
              <a:rPr lang="mr-IN" dirty="0" smtClean="0"/>
              <a:t>आजी, लहानबाळ, चंद्र आणि शिंप्याची गोष्ट तुम्हाला माहित आहे का ?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1026" name="Picture 2" descr="Image result for kid grand mothe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4361352"/>
            <a:ext cx="1825625" cy="14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on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3264" y="4191000"/>
            <a:ext cx="2847911" cy="19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ailor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80" y="4072930"/>
            <a:ext cx="2663825" cy="1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" y="152400"/>
            <a:ext cx="9143999" cy="62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3429000" cy="4114800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मुलांनो आपल्याला सायंकाळी आकाशात चंद्र दिसतो.</a:t>
            </a:r>
          </a:p>
          <a:p>
            <a:r>
              <a:rPr lang="en-US" sz="2400" dirty="0">
                <a:solidFill>
                  <a:schemeClr val="bg1"/>
                </a:solidFill>
              </a:rPr>
              <a:t>पण चंद्राचा आकार आपल्याला रोज सारखा दिसतो का ?</a:t>
            </a:r>
          </a:p>
          <a:p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38400" y="685800"/>
            <a:ext cx="6480720" cy="94942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       </a:t>
            </a:r>
            <a:r>
              <a:rPr lang="mr-IN" dirty="0" smtClean="0">
                <a:solidFill>
                  <a:srgbClr val="7030A0"/>
                </a:solidFill>
              </a:rPr>
              <a:t>चंद्राच्या कला 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" y="5486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/>
              <a:t> </a:t>
            </a:r>
            <a:endParaRPr lang="en-IN" sz="2800" b="1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0" y="2227122"/>
            <a:ext cx="4572000" cy="2971800"/>
          </a:xfrm>
        </p:spPr>
        <p:txBody>
          <a:bodyPr>
            <a:noAutofit/>
          </a:bodyPr>
          <a:lstStyle/>
          <a:p>
            <a:r>
              <a:rPr lang="en-US" sz="2400" dirty="0" err="1"/>
              <a:t>का</a:t>
            </a:r>
            <a:r>
              <a:rPr lang="en-US" sz="2400" dirty="0"/>
              <a:t> बरे हा आकार रोज सारखा बदलतो? काय कारण असेल त्याला ?</a:t>
            </a:r>
          </a:p>
          <a:p>
            <a:r>
              <a:rPr lang="en-US" sz="2400" dirty="0"/>
              <a:t>कधी आपल्याला चंद्र पूर्ण दिसतो, कधी अर्धा तर कधी आजिबात दिसत नाही चंद्राच्या या लहान मोठेपणाला चंद्राच्या कला असे म्हणतात.</a:t>
            </a:r>
          </a:p>
          <a:p>
            <a:pPr>
              <a:buNone/>
            </a:pP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10" name="Picture 2" descr="Image result for phases of the m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212339"/>
            <a:ext cx="4564655" cy="292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40" y="1752600"/>
            <a:ext cx="8064896" cy="240486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mr-IN" dirty="0" smtClean="0"/>
              <a:t>चला तर, आता आपण आपले कॅलेंडर बनवूयात ज्यामध्ये आपण प्रत्येक दिवसाचा चंद्राचा आकार आपण तयार करून चिटकवू व त्याच सोबत हवामानाचे निरीक्षण करून त्याचीही स्थिती यामध्ये नोंदवू.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593" r="8333" b="7037"/>
          <a:stretch/>
        </p:blipFill>
        <p:spPr>
          <a:xfrm>
            <a:off x="5638800" y="3733802"/>
            <a:ext cx="3505200" cy="25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Image result for scis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44193">
            <a:off x="1157158" y="4274803"/>
            <a:ext cx="2370144" cy="120557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खालील साहित्य घ्या.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1120552" y="570711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/>
              <a:t> </a:t>
            </a:r>
            <a:endParaRPr lang="en-IN" sz="2800" b="1" dirty="0"/>
          </a:p>
        </p:txBody>
      </p:sp>
      <p:pic>
        <p:nvPicPr>
          <p:cNvPr id="8198" name="Picture 6" descr="Image result for penc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5" y="2402134"/>
            <a:ext cx="1752600" cy="1295400"/>
          </a:xfrm>
          <a:prstGeom prst="rect">
            <a:avLst/>
          </a:prstGeom>
          <a:noFill/>
        </p:spPr>
      </p:pic>
      <p:sp>
        <p:nvSpPr>
          <p:cNvPr id="8200" name="AutoShape 8" descr="Image result for er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2" name="AutoShape 10" descr="Image result for er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204" name="Picture 12" descr="Image result for era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6023" y="1434358"/>
            <a:ext cx="1980237" cy="1980237"/>
          </a:xfrm>
          <a:prstGeom prst="rect">
            <a:avLst/>
          </a:prstGeom>
          <a:noFill/>
        </p:spPr>
      </p:pic>
      <p:pic>
        <p:nvPicPr>
          <p:cNvPr id="8206" name="Picture 14" descr="Image result for sketch p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124" y="4467609"/>
            <a:ext cx="1762724" cy="1762724"/>
          </a:xfrm>
          <a:prstGeom prst="rect">
            <a:avLst/>
          </a:prstGeom>
          <a:noFill/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790138"/>
              </p:ext>
            </p:extLst>
          </p:nvPr>
        </p:nvGraphicFramePr>
        <p:xfrm>
          <a:off x="3516313" y="2758292"/>
          <a:ext cx="5498969" cy="298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35"/>
                <a:gridCol w="2901644"/>
                <a:gridCol w="1832990"/>
              </a:tblGrid>
              <a:tr h="410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अ.क्र</a:t>
                      </a:r>
                      <a:r>
                        <a:rPr lang="en-IN" sz="180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.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साहित्याचे</a:t>
                      </a:r>
                      <a:r>
                        <a:rPr lang="en-IN" sz="180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 </a:t>
                      </a:r>
                      <a:r>
                        <a:rPr lang="en-IN" sz="180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नाव</a:t>
                      </a:r>
                      <a:r>
                        <a:rPr lang="en-IN" sz="180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नग/संख्या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104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१</a:t>
                      </a:r>
                      <a:r>
                        <a:rPr lang="en-IN" sz="1800" dirty="0">
                          <a:effectLst/>
                          <a:latin typeface="Utsaah"/>
                          <a:ea typeface="Calibri" panose="020F0502020204030204" pitchFamily="34" charset="0"/>
                          <a:cs typeface="Utsaah"/>
                        </a:rPr>
                        <a:t>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पेन्सील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IN" sz="180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२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104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२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खोडरबर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२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5256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३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IN" sz="1800" dirty="0" err="1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स्केच</a:t>
                      </a:r>
                      <a:r>
                        <a:rPr lang="en-IN" sz="1800" dirty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 </a:t>
                      </a:r>
                      <a:r>
                        <a:rPr lang="en-IN" sz="1800" dirty="0" err="1" smtClea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पेन</a:t>
                      </a:r>
                      <a:r>
                        <a:rPr lang="en-IN" sz="1800" baseline="0" dirty="0" smtClea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 </a:t>
                      </a:r>
                      <a:r>
                        <a:rPr lang="mr-IN" sz="1800" baseline="0" dirty="0" smtClean="0"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बॉक्स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IN" sz="180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२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104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४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कॅलेंडर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किंवा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कार्ड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शीट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पेपर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34440" algn="r"/>
                        </a:tabLst>
                      </a:pPr>
                      <a:r>
                        <a:rPr lang="en-IN" sz="180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१ / १२ शीट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104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५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कात्री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२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104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६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/>
                        </a:rPr>
                        <a:t>गम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 dirty="0">
                          <a:effectLst/>
                          <a:latin typeface="Nirmala UI" panose="020B0502040204020203" pitchFamily="34" charset="0"/>
                          <a:ea typeface="Calibri" panose="020F0502020204030204" pitchFamily="34" charset="0"/>
                          <a:cs typeface="Mangal"/>
                        </a:rPr>
                        <a:t>२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पायरी – १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72816"/>
            <a:ext cx="5352256" cy="4475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mr-IN" dirty="0" smtClean="0"/>
              <a:t>तुम्ही घेतलेल्या कॅलेंडर वर प्रत्येक तारखेस जो चौकोनी आकार आहे त्यामधील मोकळी जागा किती आहे ते पट्टीच्या सहायाने मोजा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mr-IN" sz="3800" dirty="0">
                <a:solidFill>
                  <a:srgbClr val="CC0000"/>
                </a:solidFill>
              </a:rPr>
              <a:t>किंवा </a:t>
            </a:r>
          </a:p>
          <a:p>
            <a:pPr>
              <a:lnSpc>
                <a:spcPct val="120000"/>
              </a:lnSpc>
            </a:pPr>
            <a:r>
              <a:rPr lang="mr-IN" dirty="0" smtClean="0"/>
              <a:t>कार्ड शीट पेपरवर महिन्याचे कॅलेंडर आखून घ्या. ज्यामध्ये चंद्राच्या कला आणि हवामानाचे चिन्ह चीटकविण्यासाठी किती जागा आहे ते पट्टीच्या सहाय्याने मोजून घ्या. </a:t>
            </a:r>
          </a:p>
          <a:p>
            <a:pPr>
              <a:lnSpc>
                <a:spcPct val="120000"/>
              </a:lnSpc>
            </a:pPr>
            <a:endParaRPr lang="mr-IN" dirty="0" smtClean="0"/>
          </a:p>
          <a:p>
            <a:pPr>
              <a:lnSpc>
                <a:spcPct val="120000"/>
              </a:lnSpc>
            </a:pPr>
            <a:r>
              <a:rPr lang="mr-IN" dirty="0"/>
              <a:t> </a:t>
            </a:r>
            <a:r>
              <a:rPr lang="mr-IN" dirty="0" smtClean="0"/>
              <a:t>उदा. तुम्हाला दीड बाय दीड इंचाच्या दोन जागा मिळाल्या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963" r="8334" b="8148"/>
          <a:stretch/>
        </p:blipFill>
        <p:spPr>
          <a:xfrm>
            <a:off x="152400" y="1743246"/>
            <a:ext cx="2819400" cy="2038120"/>
          </a:xfrm>
          <a:prstGeom prst="rect">
            <a:avLst/>
          </a:prstGeom>
        </p:spPr>
      </p:pic>
      <p:pic>
        <p:nvPicPr>
          <p:cNvPr id="3074" name="Picture 2" descr="Image result for card sheet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7" y="3885167"/>
            <a:ext cx="2767925" cy="27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0" y="1676400"/>
            <a:ext cx="4648200" cy="4572000"/>
          </a:xfrm>
        </p:spPr>
        <p:txBody>
          <a:bodyPr>
            <a:noAutofit/>
          </a:bodyPr>
          <a:lstStyle/>
          <a:p>
            <a:r>
              <a:rPr lang="mr-IN" sz="2400" dirty="0"/>
              <a:t>कार्ड शीट पेपर घ्या. पायरी १ मध्ये समजल्याप्रमाणे दीड बाय दीड इंचाचे तुकडे कात्रीने कापा. </a:t>
            </a:r>
          </a:p>
          <a:p>
            <a:endParaRPr lang="mr-IN" sz="2400" dirty="0"/>
          </a:p>
          <a:p>
            <a:r>
              <a:rPr lang="mr-IN" sz="2400" dirty="0"/>
              <a:t>त्याच्यावर पेन्सिलने पौर्णिमा ते अमावस्या पर्यंत चंद्राचे १५ वेगवेगळे आकार काढा.</a:t>
            </a:r>
          </a:p>
          <a:p>
            <a:endParaRPr lang="mr-IN" sz="2400" dirty="0"/>
          </a:p>
          <a:p>
            <a:r>
              <a:rPr lang="mr-IN" sz="2400" dirty="0"/>
              <a:t>नंतर स्केच पेनने ते रंगवा.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1479" y="685800"/>
            <a:ext cx="2398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mr-IN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पायरी – </a:t>
            </a:r>
            <a:r>
              <a:rPr lang="mr-IN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२ </a:t>
            </a:r>
            <a:endParaRPr lang="en-US" sz="4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6764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267200"/>
            <a:ext cx="1828800" cy="16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Image result for penc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828800"/>
            <a:ext cx="1752600" cy="1295400"/>
          </a:xfrm>
          <a:prstGeom prst="rect">
            <a:avLst/>
          </a:prstGeom>
          <a:noFill/>
        </p:spPr>
      </p:pic>
      <p:pic>
        <p:nvPicPr>
          <p:cNvPr id="7170" name="Picture 2" descr="Image result for sketch p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267200"/>
            <a:ext cx="1447800" cy="169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2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खालील </a:t>
            </a:r>
            <a:r>
              <a:rPr lang="hi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चंद्राचा </a:t>
            </a:r>
            <a:r>
              <a:rPr lang="hi-I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आकारांचा उपयोग आपण कार्ड शीटवर चंद्राच्या विविध कला काढण्यासाठी करू शकता 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 dirty="0"/>
          </a:p>
        </p:txBody>
      </p:sp>
      <p:pic>
        <p:nvPicPr>
          <p:cNvPr id="6" name="Picture 18" descr="https://v5i.tutiempo.net/luna/Luna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457"/>
            <a:ext cx="2953926" cy="227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s://v5i.tutiempo.net/luna/Luna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64" y="1607458"/>
            <a:ext cx="2953927" cy="22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s://v5i.tutiempo.net/luna/Luna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29" y="1607458"/>
            <a:ext cx="3080544" cy="22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https://v5i.tutiempo.net/luna/Luna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953932" cy="22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https://v5i.tutiempo.net/luna/Luna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15" y="3971956"/>
            <a:ext cx="2946971" cy="22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https://v5i.tutiempo.net/luna/Luna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71956"/>
            <a:ext cx="3048000" cy="22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37102"/>
      </p:ext>
    </p:extLst>
  </p:cSld>
  <p:clrMapOvr>
    <a:masterClrMapping/>
  </p:clrMapOvr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1177</TotalTime>
  <Words>643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Mangal</vt:lpstr>
      <vt:lpstr>Nirmala UI</vt:lpstr>
      <vt:lpstr>Utsaah</vt:lpstr>
      <vt:lpstr>OER Ppt</vt:lpstr>
      <vt:lpstr>PowerPoint Presentation</vt:lpstr>
      <vt:lpstr>PowerPoint Presentation</vt:lpstr>
      <vt:lpstr>PowerPoint Presentation</vt:lpstr>
      <vt:lpstr>       चंद्राच्या कला  </vt:lpstr>
      <vt:lpstr>PowerPoint Presentation</vt:lpstr>
      <vt:lpstr>खालील साहित्य घ्या.</vt:lpstr>
      <vt:lpstr>पायरी – १ </vt:lpstr>
      <vt:lpstr> </vt:lpstr>
      <vt:lpstr>खालील चंद्राचा आकारांचा उपयोग आपण कार्ड शीटवर चंद्राच्या विविध कला काढण्यासाठी करू शकता </vt:lpstr>
      <vt:lpstr>खालील चंद्राचा आकारांचा उपयोग आपण कार्ड शीटवर चंद्राच्या विविध कला काढण्यासाठी करू शकता </vt:lpstr>
      <vt:lpstr>खालील चंद्राचा आकारांचा उपयोग आपण कार्ड शीटवर चंद्राच्या विविध कला काढण्यासाठी करू शकता </vt:lpstr>
      <vt:lpstr> </vt:lpstr>
      <vt:lpstr>          पायरी – ४</vt:lpstr>
      <vt:lpstr>          पायरी – ५</vt:lpstr>
      <vt:lpstr>PowerPoint Presentation</vt:lpstr>
      <vt:lpstr>उपयोग </vt:lpstr>
      <vt:lpstr>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DIY LAB</cp:lastModifiedBy>
  <cp:revision>232</cp:revision>
  <dcterms:created xsi:type="dcterms:W3CDTF">2014-01-14T17:55:13Z</dcterms:created>
  <dcterms:modified xsi:type="dcterms:W3CDTF">2017-08-12T11:03:04Z</dcterms:modified>
</cp:coreProperties>
</file>