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91" r:id="rId3"/>
    <p:sldId id="323" r:id="rId4"/>
    <p:sldId id="324" r:id="rId5"/>
    <p:sldId id="328" r:id="rId6"/>
    <p:sldId id="327" r:id="rId7"/>
    <p:sldId id="325" r:id="rId8"/>
    <p:sldId id="32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18-11-2014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18-11-2014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अर्थिंग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err="1" smtClean="0"/>
              <a:t>ऊर्जा</a:t>
            </a:r>
            <a:r>
              <a:rPr lang="mr-IN" dirty="0" smtClean="0"/>
              <a:t> व पर्यावरण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उद्देश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40" y="1772816"/>
            <a:ext cx="7734760" cy="3789784"/>
          </a:xfrm>
        </p:spPr>
        <p:txBody>
          <a:bodyPr/>
          <a:lstStyle/>
          <a:p>
            <a:pPr>
              <a:buNone/>
            </a:pPr>
            <a:endParaRPr lang="mr-IN" dirty="0" smtClean="0"/>
          </a:p>
          <a:p>
            <a:pPr>
              <a:buNone/>
            </a:pPr>
            <a:endParaRPr lang="mr-IN" dirty="0" smtClean="0"/>
          </a:p>
          <a:p>
            <a:pPr marL="342900" lvl="1" indent="-342900">
              <a:buNone/>
            </a:pPr>
            <a:r>
              <a:rPr lang="mr-IN" dirty="0" smtClean="0">
                <a:solidFill>
                  <a:schemeClr val="tx1"/>
                </a:solidFill>
              </a:rPr>
              <a:t>ह्या मॉड्युल मध्ये आपण अर्थिंग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mr-IN" dirty="0" smtClean="0">
                <a:solidFill>
                  <a:schemeClr val="tx1"/>
                </a:solidFill>
              </a:rPr>
              <a:t>म्हणजे काय?, त्याची गरज का असते? व ते कसे करतात ते जाणून घेणार आहोत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अर्थिंग का करतात?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2394466"/>
            <a:ext cx="7696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mr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वीज वाहून नेणार्या वाहकाचा (लाईव्ह वायर) उपकरणांच्या (जसे-इस्त्री, कुलर, फॅन, वॉशिंग मशीन, टेबल लॅम्प, इलेक्ट्रिकल हेअर रिमुव्हर, गिझर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)</a:t>
            </a:r>
            <a:r>
              <a:rPr kumimoji="0" lang="mr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धातूच्या भागाशी किंवा त्याच्या वरच्या बॉडीस हात लागल्यानंतर विजेचा शॉक बसतो.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mr-IN" sz="2400" dirty="0" smtClean="0"/>
              <a:t> अशा पध्दतीने शॉक बसून अपघात होवू नयेत यासाठी घर, कारखाने, छोटी-मोठी दुकाने शास्त्रोक्त पद्धतीने अर्थिंग असणे अत्यंत गरजेचे आहे.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अर्थिंग</a:t>
            </a:r>
            <a:r>
              <a:rPr lang="en-IN" dirty="0" smtClean="0"/>
              <a:t> </a:t>
            </a:r>
            <a:r>
              <a:rPr lang="mr-IN" dirty="0" smtClean="0"/>
              <a:t>म्हणजे काय? </a:t>
            </a:r>
            <a:endParaRPr lang="en-IN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876300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फेज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आणि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न्यूट्रल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वायर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दिव्याला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जोड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ल्या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दिवा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लागतो</a:t>
            </a:r>
            <a:r>
              <a:rPr lang="en-US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,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हे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आधी आपण पाहिलेच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आहे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 </a:t>
            </a:r>
            <a:endParaRPr lang="mr-IN" sz="2400" dirty="0" smtClean="0"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त्यामुळे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न्यूट्रल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म्हणजेच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अर्थिंग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असे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काही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ज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णांचा चूकीचा समज आहे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या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फेज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आणि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न्यूट्रलच्या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जोडीलाच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तिसरा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घटक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अतिशय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महत्वाचा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आहे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तो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म्हणजे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अर्थिंग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या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अर्थिंगबाबत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फार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शी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काळजी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घेतली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जात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नाही</a:t>
            </a:r>
          </a:p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थ्री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पीन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सॉकेट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मधील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काळी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आणि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लाल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वायर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जोडली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यंत्र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सुरू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होते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 </a:t>
            </a:r>
            <a:r>
              <a:rPr lang="mr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ति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सरी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वायर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हिरवी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जोडण्याची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तसदीही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काहीजण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घेत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नाहीत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मात्र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ते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जिवावर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बेतू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lang="en-IN" sz="2400" dirty="0" err="1" smtClean="0">
                <a:latin typeface="Mangal" pitchFamily="18" charset="0"/>
                <a:ea typeface="Calibri" pitchFamily="34" charset="0"/>
                <a:cs typeface="Mangal" pitchFamily="18" charset="0"/>
              </a:rPr>
              <a:t>शकते</a:t>
            </a:r>
            <a:r>
              <a:rPr lang="en-IN" sz="2400" dirty="0" smtClean="0">
                <a:latin typeface="Mangal" pitchFamily="18" charset="0"/>
                <a:ea typeface="Calibri" pitchFamily="34" charset="0"/>
                <a:cs typeface="Mangal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141096" cy="3090664"/>
          </a:xfrm>
        </p:spPr>
        <p:txBody>
          <a:bodyPr>
            <a:normAutofit/>
          </a:bodyPr>
          <a:lstStyle/>
          <a:p>
            <a:r>
              <a:rPr lang="mr-IN" sz="2400" dirty="0" smtClean="0">
                <a:solidFill>
                  <a:schemeClr val="tx1"/>
                </a:solidFill>
                <a:latin typeface="Mangal" pitchFamily="18" charset="0"/>
                <a:ea typeface="Calibri" pitchFamily="34" charset="0"/>
              </a:rPr>
              <a:t>वीज ही नेहमी, कमी विरोध असलेल्या व जास्त विद्युत दाबापासून कमी विद्युत दाब असलेल्या पदार्थातून वहाते</a:t>
            </a:r>
          </a:p>
          <a:p>
            <a:endParaRPr lang="mr-IN" sz="2400" dirty="0" smtClean="0">
              <a:solidFill>
                <a:schemeClr val="tx1"/>
              </a:solidFill>
              <a:latin typeface="Mangal" pitchFamily="18" charset="0"/>
              <a:ea typeface="Calibri" pitchFamily="34" charset="0"/>
            </a:endParaRPr>
          </a:p>
          <a:p>
            <a:r>
              <a:rPr lang="mr-IN" sz="2400" dirty="0" smtClean="0">
                <a:solidFill>
                  <a:schemeClr val="tx1"/>
                </a:solidFill>
                <a:latin typeface="Mangal" pitchFamily="18" charset="0"/>
                <a:ea typeface="Calibri" pitchFamily="34" charset="0"/>
              </a:rPr>
              <a:t>जमिनीचे वोल्टेज हे 0 (शून्य) मानले गेले आहे.त्यामुळे लिकेज झालेली वीज, माणसाला विजेचा शॉक बसण्याआधीच, अर्थिंगच्या तारे मधून जमीनीकडे जाते व पुढील अपघात टळतो.</a:t>
            </a:r>
          </a:p>
          <a:p>
            <a:endParaRPr lang="mr-IN" sz="2400" dirty="0" smtClean="0">
              <a:solidFill>
                <a:schemeClr val="tx1"/>
              </a:solidFill>
              <a:latin typeface="Mangal" pitchFamily="18" charset="0"/>
            </a:endParaRPr>
          </a:p>
          <a:p>
            <a:endParaRPr lang="en-IN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अर्थिंग का करतात?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अर्थिंग</a:t>
            </a:r>
            <a:r>
              <a:rPr lang="mr-IN" dirty="0" smtClean="0"/>
              <a:t> चे प्रकार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667000"/>
            <a:ext cx="8064896" cy="2404864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N" dirty="0" err="1" smtClean="0"/>
              <a:t>पाईप</a:t>
            </a:r>
            <a:r>
              <a:rPr lang="mr-IN" dirty="0" smtClean="0"/>
              <a:t> </a:t>
            </a:r>
            <a:r>
              <a:rPr lang="en-IN" dirty="0" err="1" smtClean="0"/>
              <a:t>अर्थिंग</a:t>
            </a:r>
            <a:endParaRPr lang="mr-IN" dirty="0" smtClean="0"/>
          </a:p>
          <a:p>
            <a:pPr marL="514350" indent="-514350">
              <a:buAutoNum type="arabicPeriod"/>
            </a:pPr>
            <a:endParaRPr lang="mr-IN" dirty="0" smtClean="0"/>
          </a:p>
          <a:p>
            <a:pPr>
              <a:buNone/>
            </a:pPr>
            <a:r>
              <a:rPr lang="mr-IN" dirty="0" smtClean="0"/>
              <a:t>2. </a:t>
            </a:r>
            <a:r>
              <a:rPr lang="en-IN" dirty="0" err="1" smtClean="0"/>
              <a:t>प्लेट</a:t>
            </a:r>
            <a:r>
              <a:rPr lang="en-IN" dirty="0" smtClean="0"/>
              <a:t> </a:t>
            </a:r>
            <a:r>
              <a:rPr lang="en-IN" dirty="0" err="1" smtClean="0"/>
              <a:t>अर्थिंग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2050" name="Picture 2" descr="https://encrypted-tbn1.gstatic.com/images?q=tbn:ANd9GcTfwCiif16xrAt7iV8qqEkUPmJckeIfiwQxO3D3nP30jowwBfV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362199"/>
            <a:ext cx="3733800" cy="37338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प्लेट</a:t>
            </a:r>
            <a:r>
              <a:rPr lang="en-IN" dirty="0" smtClean="0"/>
              <a:t> </a:t>
            </a:r>
            <a:r>
              <a:rPr lang="en-IN" dirty="0" err="1" smtClean="0"/>
              <a:t>अर्थिंग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5029200"/>
          </a:xfrm>
        </p:spPr>
        <p:txBody>
          <a:bodyPr>
            <a:noAutofit/>
          </a:bodyPr>
          <a:lstStyle/>
          <a:p>
            <a:endParaRPr lang="mr-IN" sz="2400" dirty="0" smtClean="0"/>
          </a:p>
          <a:p>
            <a:pPr>
              <a:buNone/>
            </a:pPr>
            <a:r>
              <a:rPr lang="mr-IN" sz="2400" dirty="0" smtClean="0"/>
              <a:t>1. </a:t>
            </a:r>
            <a:r>
              <a:rPr lang="en-IN" sz="2000" dirty="0" err="1" smtClean="0"/>
              <a:t>प्लेट</a:t>
            </a:r>
            <a:r>
              <a:rPr lang="en-IN" sz="2000" dirty="0" smtClean="0"/>
              <a:t> </a:t>
            </a:r>
            <a:r>
              <a:rPr lang="en-IN" sz="2000" dirty="0" err="1" smtClean="0"/>
              <a:t>अर्थिंग</a:t>
            </a:r>
            <a:r>
              <a:rPr lang="en-IN" sz="2000" dirty="0" smtClean="0"/>
              <a:t> </a:t>
            </a:r>
            <a:r>
              <a:rPr lang="en-IN" sz="2000" dirty="0" err="1" smtClean="0"/>
              <a:t>करताना</a:t>
            </a:r>
            <a:r>
              <a:rPr lang="en-IN" sz="2000" dirty="0" smtClean="0"/>
              <a:t> 60 </a:t>
            </a:r>
            <a:r>
              <a:rPr lang="en-IN" sz="2000" dirty="0" err="1" smtClean="0"/>
              <a:t>सेंटिमीटर</a:t>
            </a:r>
            <a:r>
              <a:rPr lang="en-IN" sz="2000" dirty="0" smtClean="0"/>
              <a:t> </a:t>
            </a:r>
            <a:r>
              <a:rPr lang="en-IN" sz="2000" dirty="0" err="1" smtClean="0"/>
              <a:t>बाय</a:t>
            </a:r>
            <a:r>
              <a:rPr lang="en-IN" sz="2000" dirty="0" smtClean="0"/>
              <a:t> 60 </a:t>
            </a:r>
            <a:r>
              <a:rPr lang="en-IN" sz="2000" dirty="0" err="1" smtClean="0"/>
              <a:t>सेंटिमीटर</a:t>
            </a:r>
            <a:r>
              <a:rPr lang="en-IN" sz="2000" dirty="0" smtClean="0"/>
              <a:t> </a:t>
            </a:r>
            <a:r>
              <a:rPr lang="en-IN" sz="2000" dirty="0" err="1" smtClean="0"/>
              <a:t>आकाराची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आणि</a:t>
            </a:r>
            <a:r>
              <a:rPr lang="en-IN" sz="2000" dirty="0" smtClean="0"/>
              <a:t> 5 </a:t>
            </a:r>
            <a:r>
              <a:rPr lang="en-IN" sz="2000" dirty="0" err="1" smtClean="0"/>
              <a:t>मिलिमीटर</a:t>
            </a:r>
            <a:r>
              <a:rPr lang="en-IN" sz="2000" dirty="0" smtClean="0"/>
              <a:t> </a:t>
            </a:r>
            <a:r>
              <a:rPr lang="en-IN" sz="2000" dirty="0" err="1" smtClean="0"/>
              <a:t>जाडीची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तांब्याची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किंवा</a:t>
            </a:r>
            <a:r>
              <a:rPr lang="en-IN" sz="2000" dirty="0" smtClean="0"/>
              <a:t> </a:t>
            </a:r>
            <a:r>
              <a:rPr lang="en-IN" sz="2000" dirty="0" err="1" smtClean="0"/>
              <a:t>कास्ट</a:t>
            </a:r>
            <a:r>
              <a:rPr lang="en-IN" sz="2000" dirty="0" smtClean="0"/>
              <a:t> </a:t>
            </a:r>
            <a:r>
              <a:rPr lang="en-IN" sz="2000" dirty="0" err="1" smtClean="0"/>
              <a:t>आयर्नची</a:t>
            </a:r>
            <a:r>
              <a:rPr lang="en-IN" sz="2000" dirty="0" smtClean="0"/>
              <a:t> (</a:t>
            </a:r>
            <a:r>
              <a:rPr lang="en-IN" sz="2000" dirty="0" err="1" smtClean="0"/>
              <a:t>बीड</a:t>
            </a:r>
            <a:r>
              <a:rPr lang="en-IN" sz="2000" dirty="0" smtClean="0"/>
              <a:t>) </a:t>
            </a:r>
            <a:r>
              <a:rPr lang="en-IN" sz="2000" dirty="0" err="1" smtClean="0"/>
              <a:t>प्लेट</a:t>
            </a:r>
            <a:r>
              <a:rPr lang="en-IN" sz="2000" dirty="0" smtClean="0"/>
              <a:t> </a:t>
            </a:r>
            <a:r>
              <a:rPr lang="en-IN" sz="2000" dirty="0" err="1" smtClean="0"/>
              <a:t>घ्यावी</a:t>
            </a:r>
            <a:r>
              <a:rPr lang="en-IN" sz="2000" dirty="0" smtClean="0"/>
              <a:t>. </a:t>
            </a:r>
            <a:r>
              <a:rPr lang="en-IN" sz="2000" dirty="0" err="1" smtClean="0"/>
              <a:t>तांबे</a:t>
            </a:r>
            <a:r>
              <a:rPr lang="en-IN" sz="2000" dirty="0" smtClean="0"/>
              <a:t> </a:t>
            </a:r>
            <a:r>
              <a:rPr lang="en-IN" sz="2000" dirty="0" err="1" smtClean="0"/>
              <a:t>अतिशय</a:t>
            </a:r>
            <a:r>
              <a:rPr lang="en-IN" sz="2000" dirty="0" smtClean="0"/>
              <a:t> </a:t>
            </a:r>
            <a:r>
              <a:rPr lang="en-IN" sz="2000" dirty="0" err="1" smtClean="0"/>
              <a:t>महाग</a:t>
            </a:r>
            <a:r>
              <a:rPr lang="en-IN" sz="2000" dirty="0" smtClean="0"/>
              <a:t> </a:t>
            </a:r>
            <a:r>
              <a:rPr lang="en-IN" sz="2000" dirty="0" err="1" smtClean="0"/>
              <a:t>असल्यामुळे</a:t>
            </a:r>
            <a:r>
              <a:rPr lang="en-IN" sz="2000" dirty="0" smtClean="0"/>
              <a:t> </a:t>
            </a:r>
            <a:r>
              <a:rPr lang="en-IN" sz="2000" dirty="0" err="1" smtClean="0"/>
              <a:t>अर्थिंग</a:t>
            </a:r>
            <a:r>
              <a:rPr lang="en-IN" sz="2000" dirty="0" smtClean="0"/>
              <a:t> </a:t>
            </a:r>
            <a:r>
              <a:rPr lang="en-IN" sz="2000" dirty="0" err="1" smtClean="0"/>
              <a:t>करणे</a:t>
            </a:r>
            <a:r>
              <a:rPr lang="en-IN" sz="2000" dirty="0" smtClean="0"/>
              <a:t> </a:t>
            </a:r>
            <a:r>
              <a:rPr lang="en-IN" sz="2000" dirty="0" err="1" smtClean="0"/>
              <a:t>स्वस्त</a:t>
            </a:r>
            <a:r>
              <a:rPr lang="en-IN" sz="2000" dirty="0" smtClean="0"/>
              <a:t> </a:t>
            </a:r>
            <a:r>
              <a:rPr lang="en-IN" sz="2000" dirty="0" err="1" smtClean="0"/>
              <a:t>व्हावे</a:t>
            </a:r>
            <a:r>
              <a:rPr lang="en-IN" sz="2000" dirty="0" smtClean="0"/>
              <a:t> </a:t>
            </a:r>
            <a:r>
              <a:rPr lang="en-IN" sz="2000" dirty="0" err="1" smtClean="0"/>
              <a:t>म्हणून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बिडाची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प्लेट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वापरतात</a:t>
            </a:r>
            <a:r>
              <a:rPr lang="en-IN" sz="2000" dirty="0" smtClean="0"/>
              <a:t>. </a:t>
            </a:r>
            <a:r>
              <a:rPr lang="en-IN" sz="2000" dirty="0" err="1" smtClean="0"/>
              <a:t>शक्य</a:t>
            </a:r>
            <a:r>
              <a:rPr lang="en-IN" sz="2000" dirty="0" smtClean="0"/>
              <a:t> </a:t>
            </a:r>
            <a:r>
              <a:rPr lang="en-IN" sz="2000" dirty="0" err="1" smtClean="0"/>
              <a:t>असेल</a:t>
            </a:r>
            <a:r>
              <a:rPr lang="en-IN" sz="2000" dirty="0" smtClean="0"/>
              <a:t> </a:t>
            </a:r>
            <a:r>
              <a:rPr lang="en-IN" sz="2000" dirty="0" err="1" smtClean="0"/>
              <a:t>तर</a:t>
            </a:r>
            <a:r>
              <a:rPr lang="en-IN" sz="2000" dirty="0" smtClean="0"/>
              <a:t> </a:t>
            </a:r>
            <a:r>
              <a:rPr lang="en-IN" sz="2000" dirty="0" err="1" smtClean="0"/>
              <a:t>तांब्याचीच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वापरणे</a:t>
            </a:r>
            <a:r>
              <a:rPr lang="en-IN" sz="2000" dirty="0" smtClean="0"/>
              <a:t> </a:t>
            </a:r>
            <a:r>
              <a:rPr lang="en-IN" sz="2000" dirty="0" err="1" smtClean="0"/>
              <a:t>अधिक</a:t>
            </a:r>
            <a:r>
              <a:rPr lang="en-IN" sz="2000" dirty="0" smtClean="0"/>
              <a:t> </a:t>
            </a:r>
            <a:r>
              <a:rPr lang="en-IN" sz="2000" dirty="0" err="1" smtClean="0"/>
              <a:t>फायद्याचे</a:t>
            </a:r>
            <a:r>
              <a:rPr lang="mr-IN" sz="2000" dirty="0" smtClean="0"/>
              <a:t> असते. </a:t>
            </a:r>
          </a:p>
          <a:p>
            <a:pPr>
              <a:buNone/>
            </a:pPr>
            <a:r>
              <a:rPr lang="mr-IN" sz="2000" dirty="0" smtClean="0"/>
              <a:t>2. </a:t>
            </a:r>
            <a:r>
              <a:rPr lang="en-IN" sz="2000" dirty="0" err="1" smtClean="0"/>
              <a:t>घरालगत</a:t>
            </a:r>
            <a:r>
              <a:rPr lang="en-IN" sz="2000" dirty="0" smtClean="0"/>
              <a:t> </a:t>
            </a:r>
            <a:r>
              <a:rPr lang="en-IN" sz="2000" dirty="0" err="1" smtClean="0"/>
              <a:t>योग्य</a:t>
            </a:r>
            <a:r>
              <a:rPr lang="en-IN" sz="2000" dirty="0" smtClean="0"/>
              <a:t> </a:t>
            </a:r>
            <a:r>
              <a:rPr lang="en-IN" sz="2000" dirty="0" err="1" smtClean="0"/>
              <a:t>जागी</a:t>
            </a:r>
            <a:r>
              <a:rPr lang="en-IN" sz="2000" dirty="0" smtClean="0"/>
              <a:t> </a:t>
            </a:r>
            <a:r>
              <a:rPr lang="en-IN" sz="2000" dirty="0" err="1" smtClean="0"/>
              <a:t>दोन</a:t>
            </a:r>
            <a:r>
              <a:rPr lang="en-IN" sz="2000" dirty="0" smtClean="0"/>
              <a:t> </a:t>
            </a:r>
            <a:r>
              <a:rPr lang="en-IN" sz="2000" dirty="0" err="1" smtClean="0"/>
              <a:t>ते</a:t>
            </a:r>
            <a:r>
              <a:rPr lang="en-IN" sz="2000" dirty="0" smtClean="0"/>
              <a:t> </a:t>
            </a:r>
            <a:r>
              <a:rPr lang="en-IN" sz="2000" dirty="0" err="1" smtClean="0"/>
              <a:t>तीन</a:t>
            </a:r>
            <a:r>
              <a:rPr lang="en-IN" sz="2000" dirty="0" smtClean="0"/>
              <a:t> </a:t>
            </a:r>
            <a:r>
              <a:rPr lang="en-IN" sz="2000" dirty="0" err="1" smtClean="0"/>
              <a:t>मीटरचा</a:t>
            </a:r>
            <a:r>
              <a:rPr lang="en-IN" sz="2000" dirty="0" smtClean="0"/>
              <a:t> </a:t>
            </a:r>
            <a:r>
              <a:rPr lang="en-IN" sz="2000" dirty="0" err="1" smtClean="0"/>
              <a:t>खड्डा</a:t>
            </a:r>
            <a:r>
              <a:rPr lang="en-IN" sz="2000" dirty="0" smtClean="0"/>
              <a:t> </a:t>
            </a:r>
            <a:r>
              <a:rPr lang="en-IN" sz="2000" dirty="0" err="1" smtClean="0"/>
              <a:t>खोदावा</a:t>
            </a:r>
            <a:r>
              <a:rPr lang="en-IN" sz="2000" dirty="0" smtClean="0"/>
              <a:t>.  </a:t>
            </a:r>
            <a:r>
              <a:rPr lang="en-IN" sz="2000" dirty="0" err="1" smtClean="0"/>
              <a:t>त्यात</a:t>
            </a:r>
            <a:r>
              <a:rPr lang="en-IN" sz="2000" dirty="0" smtClean="0"/>
              <a:t> </a:t>
            </a:r>
            <a:r>
              <a:rPr lang="en-IN" sz="2000" dirty="0" err="1" smtClean="0"/>
              <a:t>प्लेट</a:t>
            </a:r>
            <a:r>
              <a:rPr lang="en-IN" sz="2000" dirty="0" smtClean="0"/>
              <a:t> </a:t>
            </a:r>
            <a:r>
              <a:rPr lang="en-IN" sz="2000" dirty="0" err="1" smtClean="0"/>
              <a:t>ठेवून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प्लेटच्या</a:t>
            </a:r>
            <a:r>
              <a:rPr lang="en-IN" sz="2000" dirty="0" smtClean="0"/>
              <a:t> </a:t>
            </a:r>
            <a:r>
              <a:rPr lang="en-IN" sz="2000" dirty="0" err="1" smtClean="0"/>
              <a:t>मध्यावर</a:t>
            </a:r>
            <a:r>
              <a:rPr lang="en-IN" sz="2000" dirty="0" smtClean="0"/>
              <a:t> </a:t>
            </a:r>
            <a:r>
              <a:rPr lang="en-IN" sz="2000" dirty="0" err="1" smtClean="0"/>
              <a:t>जोडलेली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वायर</a:t>
            </a:r>
            <a:r>
              <a:rPr lang="en-IN" sz="2000" dirty="0" smtClean="0"/>
              <a:t> </a:t>
            </a:r>
            <a:r>
              <a:rPr lang="en-IN" sz="2000" dirty="0" err="1" smtClean="0"/>
              <a:t>खड्डय़ाबाहेर</a:t>
            </a:r>
            <a:r>
              <a:rPr lang="en-IN" sz="2000" dirty="0" smtClean="0"/>
              <a:t> </a:t>
            </a:r>
            <a:r>
              <a:rPr lang="en-IN" sz="2000" dirty="0" err="1" smtClean="0"/>
              <a:t>धरून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ठेवावी</a:t>
            </a:r>
            <a:r>
              <a:rPr lang="en-IN" sz="2000" dirty="0" smtClean="0"/>
              <a:t>. </a:t>
            </a:r>
            <a:r>
              <a:rPr lang="en-IN" sz="2000" dirty="0" err="1" smtClean="0"/>
              <a:t>नंतर</a:t>
            </a:r>
            <a:r>
              <a:rPr lang="en-IN" sz="2000" dirty="0" smtClean="0"/>
              <a:t> </a:t>
            </a:r>
            <a:r>
              <a:rPr lang="en-IN" sz="2000" dirty="0" err="1" smtClean="0"/>
              <a:t>खड्डय़ात</a:t>
            </a:r>
            <a:r>
              <a:rPr lang="en-IN" sz="2000" dirty="0" smtClean="0"/>
              <a:t> </a:t>
            </a:r>
            <a:r>
              <a:rPr lang="en-IN" sz="2000" dirty="0" err="1" smtClean="0"/>
              <a:t>लोणारी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कोळसा</a:t>
            </a:r>
            <a:r>
              <a:rPr lang="en-IN" sz="2000" dirty="0" smtClean="0"/>
              <a:t> </a:t>
            </a:r>
            <a:r>
              <a:rPr lang="en-IN" sz="2000" dirty="0" err="1" smtClean="0"/>
              <a:t>आणि</a:t>
            </a:r>
            <a:r>
              <a:rPr lang="en-IN" sz="2000" dirty="0" smtClean="0"/>
              <a:t> </a:t>
            </a:r>
            <a:r>
              <a:rPr lang="en-IN" sz="2000" dirty="0" err="1" smtClean="0"/>
              <a:t>जाड</a:t>
            </a:r>
            <a:r>
              <a:rPr lang="en-IN" sz="2000" dirty="0" smtClean="0"/>
              <a:t> </a:t>
            </a:r>
            <a:r>
              <a:rPr lang="en-IN" sz="2000" dirty="0" err="1" smtClean="0"/>
              <a:t>मीठ</a:t>
            </a:r>
            <a:r>
              <a:rPr lang="en-IN" sz="2000" dirty="0" smtClean="0"/>
              <a:t> </a:t>
            </a:r>
            <a:r>
              <a:rPr lang="en-IN" sz="2000" dirty="0" err="1" smtClean="0"/>
              <a:t>यांचे</a:t>
            </a:r>
            <a:r>
              <a:rPr lang="en-IN" sz="2000" dirty="0" smtClean="0"/>
              <a:t> </a:t>
            </a:r>
            <a:r>
              <a:rPr lang="en-IN" sz="2000" dirty="0" err="1" smtClean="0"/>
              <a:t>एका</a:t>
            </a:r>
            <a:r>
              <a:rPr lang="en-IN" sz="2000" dirty="0" smtClean="0"/>
              <a:t> </a:t>
            </a:r>
            <a:r>
              <a:rPr lang="en-IN" sz="2000" dirty="0" err="1" smtClean="0"/>
              <a:t>आड</a:t>
            </a:r>
            <a:r>
              <a:rPr lang="en-IN" sz="2000" dirty="0" smtClean="0"/>
              <a:t> </a:t>
            </a:r>
            <a:r>
              <a:rPr lang="en-IN" sz="2000" dirty="0" err="1" smtClean="0"/>
              <a:t>एक</a:t>
            </a:r>
            <a:r>
              <a:rPr lang="en-IN" sz="2000" dirty="0" smtClean="0"/>
              <a:t> </a:t>
            </a:r>
            <a:r>
              <a:rPr lang="en-IN" sz="2000" dirty="0" err="1" smtClean="0"/>
              <a:t>थर</a:t>
            </a:r>
            <a:r>
              <a:rPr lang="en-IN" sz="2000" dirty="0" smtClean="0"/>
              <a:t> </a:t>
            </a:r>
            <a:r>
              <a:rPr lang="en-IN" sz="2000" dirty="0" err="1" smtClean="0"/>
              <a:t>देऊन</a:t>
            </a:r>
            <a:r>
              <a:rPr lang="en-IN" sz="2000" dirty="0" smtClean="0"/>
              <a:t> </a:t>
            </a:r>
            <a:r>
              <a:rPr lang="en-IN" sz="2000" dirty="0" err="1" smtClean="0"/>
              <a:t>खड्डा</a:t>
            </a:r>
            <a:r>
              <a:rPr lang="en-IN" sz="2000" dirty="0" smtClean="0"/>
              <a:t> </a:t>
            </a:r>
            <a:r>
              <a:rPr lang="en-IN" sz="2000" dirty="0" err="1" smtClean="0"/>
              <a:t>बुजवावा</a:t>
            </a:r>
            <a:r>
              <a:rPr lang="en-IN" sz="2000" dirty="0" smtClean="0"/>
              <a:t>.</a:t>
            </a:r>
            <a:endParaRPr lang="mr-IN" sz="2000" dirty="0" smtClean="0"/>
          </a:p>
          <a:p>
            <a:pPr>
              <a:buNone/>
            </a:pPr>
            <a:r>
              <a:rPr lang="mr-IN" sz="2000" dirty="0" smtClean="0"/>
              <a:t>3.</a:t>
            </a:r>
            <a:r>
              <a:rPr lang="en-IN" sz="2000" dirty="0" err="1" smtClean="0"/>
              <a:t>सर्वांत</a:t>
            </a:r>
            <a:r>
              <a:rPr lang="en-IN" sz="2000" dirty="0" smtClean="0"/>
              <a:t> </a:t>
            </a:r>
            <a:r>
              <a:rPr lang="en-IN" sz="2000" dirty="0" err="1" smtClean="0"/>
              <a:t>वरच्या</a:t>
            </a:r>
            <a:r>
              <a:rPr lang="en-IN" sz="2000" dirty="0" smtClean="0"/>
              <a:t> </a:t>
            </a:r>
            <a:r>
              <a:rPr lang="en-IN" sz="2000" dirty="0" err="1" smtClean="0"/>
              <a:t>थरावर</a:t>
            </a:r>
            <a:r>
              <a:rPr lang="en-IN" sz="2000" dirty="0" smtClean="0"/>
              <a:t> </a:t>
            </a:r>
            <a:r>
              <a:rPr lang="en-IN" sz="2000" dirty="0" err="1" smtClean="0"/>
              <a:t>माती</a:t>
            </a:r>
            <a:r>
              <a:rPr lang="en-IN" sz="2000" dirty="0" smtClean="0"/>
              <a:t> </a:t>
            </a:r>
            <a:r>
              <a:rPr lang="en-IN" sz="2000" dirty="0" err="1" smtClean="0"/>
              <a:t>टाकावी</a:t>
            </a:r>
            <a:r>
              <a:rPr lang="en-IN" sz="2000" dirty="0" smtClean="0"/>
              <a:t>. </a:t>
            </a:r>
            <a:r>
              <a:rPr lang="en-IN" sz="2000" dirty="0" err="1" smtClean="0"/>
              <a:t>अर्थिंगची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जागा</a:t>
            </a:r>
            <a:r>
              <a:rPr lang="en-IN" sz="2000" dirty="0" smtClean="0"/>
              <a:t> </a:t>
            </a:r>
            <a:r>
              <a:rPr lang="en-IN" sz="2000" dirty="0" err="1" smtClean="0"/>
              <a:t>शक्यतो</a:t>
            </a:r>
            <a:r>
              <a:rPr lang="en-IN" sz="2000" dirty="0" smtClean="0"/>
              <a:t> </a:t>
            </a:r>
            <a:r>
              <a:rPr lang="en-IN" sz="2000" dirty="0" err="1" smtClean="0"/>
              <a:t>ओलसर</a:t>
            </a:r>
            <a:r>
              <a:rPr lang="en-IN" sz="2000" dirty="0" smtClean="0"/>
              <a:t> </a:t>
            </a:r>
            <a:r>
              <a:rPr lang="en-IN" sz="2000" dirty="0" err="1" smtClean="0"/>
              <a:t>राहील</a:t>
            </a:r>
            <a:r>
              <a:rPr lang="en-IN" sz="2000" dirty="0" smtClean="0"/>
              <a:t> </a:t>
            </a:r>
            <a:r>
              <a:rPr lang="en-IN" sz="2000" dirty="0" err="1" smtClean="0"/>
              <a:t>याची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काळजी</a:t>
            </a:r>
            <a:r>
              <a:rPr lang="en-IN" sz="2000" dirty="0" smtClean="0"/>
              <a:t> </a:t>
            </a:r>
            <a:r>
              <a:rPr lang="en-IN" sz="2000" dirty="0" err="1" smtClean="0"/>
              <a:t>घेतल्यास</a:t>
            </a:r>
            <a:r>
              <a:rPr lang="en-IN" sz="2000" dirty="0" smtClean="0"/>
              <a:t> </a:t>
            </a:r>
            <a:r>
              <a:rPr lang="en-IN" sz="2000" dirty="0" err="1" smtClean="0"/>
              <a:t>अधिक</a:t>
            </a:r>
            <a:r>
              <a:rPr lang="en-IN" sz="2000" dirty="0" smtClean="0"/>
              <a:t> </a:t>
            </a:r>
            <a:r>
              <a:rPr lang="en-IN" sz="2000" dirty="0" err="1" smtClean="0"/>
              <a:t>फायदा</a:t>
            </a:r>
            <a:r>
              <a:rPr lang="en-IN" sz="2000" dirty="0" smtClean="0"/>
              <a:t> </a:t>
            </a:r>
            <a:r>
              <a:rPr lang="en-IN" sz="2000" dirty="0" err="1" smtClean="0"/>
              <a:t>होतो</a:t>
            </a:r>
            <a:r>
              <a:rPr lang="en-IN" sz="2000" dirty="0" smtClean="0"/>
              <a:t>. </a:t>
            </a:r>
            <a:endParaRPr lang="mr-IN" sz="2000" dirty="0" smtClean="0"/>
          </a:p>
          <a:p>
            <a:pPr>
              <a:buNone/>
            </a:pPr>
            <a:r>
              <a:rPr lang="mr-IN" sz="2000" dirty="0" smtClean="0"/>
              <a:t>4. </a:t>
            </a:r>
            <a:r>
              <a:rPr lang="en-IN" sz="2000" dirty="0" err="1" smtClean="0"/>
              <a:t>प्लेटला</a:t>
            </a:r>
            <a:r>
              <a:rPr lang="en-IN" sz="2000" dirty="0" smtClean="0"/>
              <a:t> </a:t>
            </a:r>
            <a:r>
              <a:rPr lang="en-IN" sz="2000" dirty="0" err="1" smtClean="0"/>
              <a:t>जोडलेली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वायर</a:t>
            </a:r>
            <a:r>
              <a:rPr lang="en-IN" sz="2000" dirty="0" smtClean="0"/>
              <a:t> </a:t>
            </a:r>
            <a:r>
              <a:rPr lang="en-IN" sz="2000" dirty="0" err="1" smtClean="0"/>
              <a:t>घरातील</a:t>
            </a:r>
            <a:r>
              <a:rPr lang="en-IN" sz="2000" dirty="0" smtClean="0"/>
              <a:t> </a:t>
            </a:r>
            <a:r>
              <a:rPr lang="en-IN" sz="2000" dirty="0" err="1" smtClean="0"/>
              <a:t>मेनस्वीचला</a:t>
            </a:r>
            <a:r>
              <a:rPr lang="en-IN" sz="2000" dirty="0" smtClean="0"/>
              <a:t> </a:t>
            </a:r>
            <a:r>
              <a:rPr lang="en-IN" sz="2000" dirty="0" err="1" smtClean="0"/>
              <a:t>जोडावी</a:t>
            </a:r>
            <a:r>
              <a:rPr lang="en-IN" sz="2000" dirty="0" smtClean="0"/>
              <a:t>. </a:t>
            </a:r>
            <a:endParaRPr lang="mr-IN" sz="2000" dirty="0" smtClean="0"/>
          </a:p>
          <a:p>
            <a:pPr>
              <a:buNone/>
            </a:pPr>
            <a:r>
              <a:rPr lang="mr-IN" sz="2000" dirty="0" smtClean="0"/>
              <a:t>5. </a:t>
            </a:r>
            <a:r>
              <a:rPr lang="en-IN" sz="2000" dirty="0" err="1" smtClean="0"/>
              <a:t>कारखान्यात</a:t>
            </a:r>
            <a:r>
              <a:rPr lang="en-IN" sz="2000" dirty="0" smtClean="0"/>
              <a:t> </a:t>
            </a:r>
            <a:r>
              <a:rPr lang="en-IN" sz="2000" dirty="0" err="1" smtClean="0"/>
              <a:t>अर्थिंग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वायरसाठी</a:t>
            </a:r>
            <a:r>
              <a:rPr lang="en-IN" sz="2000" dirty="0" smtClean="0"/>
              <a:t> </a:t>
            </a:r>
            <a:r>
              <a:rPr lang="en-IN" sz="2000" dirty="0" err="1" smtClean="0"/>
              <a:t>तांब्याची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उघडी</a:t>
            </a:r>
            <a:r>
              <a:rPr lang="en-IN" sz="2000" dirty="0" smtClean="0"/>
              <a:t> </a:t>
            </a:r>
            <a:r>
              <a:rPr lang="en-IN" sz="2000" dirty="0" err="1" smtClean="0"/>
              <a:t>तार</a:t>
            </a:r>
            <a:r>
              <a:rPr lang="en-IN" sz="2000" dirty="0" smtClean="0"/>
              <a:t> </a:t>
            </a:r>
            <a:r>
              <a:rPr lang="en-IN" sz="2000" dirty="0" err="1" smtClean="0"/>
              <a:t>सर्वत्र</a:t>
            </a:r>
            <a:r>
              <a:rPr lang="en-IN" sz="2000" dirty="0" smtClean="0"/>
              <a:t> </a:t>
            </a:r>
            <a:r>
              <a:rPr lang="en-IN" sz="2000" dirty="0" err="1" smtClean="0"/>
              <a:t>फिरवून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ठेवल्यास</a:t>
            </a:r>
            <a:r>
              <a:rPr lang="en-IN" sz="2000" dirty="0" smtClean="0"/>
              <a:t> </a:t>
            </a:r>
            <a:r>
              <a:rPr lang="en-IN" sz="2000" dirty="0" err="1" smtClean="0"/>
              <a:t>हव्या</a:t>
            </a:r>
            <a:r>
              <a:rPr lang="en-IN" sz="2000" dirty="0" smtClean="0"/>
              <a:t> </a:t>
            </a:r>
            <a:r>
              <a:rPr lang="en-IN" sz="2000" dirty="0" err="1" smtClean="0"/>
              <a:t>त्या</a:t>
            </a:r>
            <a:r>
              <a:rPr lang="en-IN" sz="2000" dirty="0" smtClean="0"/>
              <a:t> </a:t>
            </a:r>
            <a:r>
              <a:rPr lang="en-IN" sz="2000" dirty="0" err="1" smtClean="0"/>
              <a:t>यंत्राच्या</a:t>
            </a:r>
            <a:r>
              <a:rPr lang="en-IN" sz="2000" dirty="0" smtClean="0"/>
              <a:t> </a:t>
            </a:r>
            <a:r>
              <a:rPr lang="en-IN" sz="2000" dirty="0" err="1" smtClean="0"/>
              <a:t>बॉडीला</a:t>
            </a:r>
            <a:r>
              <a:rPr lang="en-IN" sz="2000" dirty="0" smtClean="0"/>
              <a:t> </a:t>
            </a:r>
            <a:r>
              <a:rPr lang="en-IN" sz="2000" dirty="0" err="1" smtClean="0"/>
              <a:t>अर्थिंग</a:t>
            </a:r>
            <a:r>
              <a:rPr lang="en-IN" sz="2000" dirty="0" smtClean="0"/>
              <a:t> </a:t>
            </a:r>
            <a:r>
              <a:rPr lang="en-IN" sz="2000" dirty="0" err="1" smtClean="0"/>
              <a:t>करणे</a:t>
            </a:r>
            <a:r>
              <a:rPr lang="en-IN" sz="2000" dirty="0" smtClean="0"/>
              <a:t> </a:t>
            </a:r>
            <a:r>
              <a:rPr lang="en-IN" sz="2000" dirty="0" err="1" smtClean="0"/>
              <a:t>सुलभ</a:t>
            </a:r>
            <a:r>
              <a:rPr lang="en-IN" sz="2000" dirty="0" smtClean="0"/>
              <a:t> </a:t>
            </a:r>
            <a:r>
              <a:rPr lang="en-IN" sz="2000" dirty="0" err="1" smtClean="0"/>
              <a:t>जाते</a:t>
            </a:r>
            <a:r>
              <a:rPr lang="en-IN" sz="2000" dirty="0" smtClean="0"/>
              <a:t>. </a:t>
            </a:r>
            <a:r>
              <a:rPr lang="en-IN" sz="2000" dirty="0" err="1" smtClean="0"/>
              <a:t>ही</a:t>
            </a:r>
            <a:r>
              <a:rPr lang="en-IN" sz="2000" dirty="0" smtClean="0"/>
              <a:t> </a:t>
            </a:r>
            <a:r>
              <a:rPr lang="en-IN" sz="2000" dirty="0" err="1" smtClean="0"/>
              <a:t>अर्थिंगची</a:t>
            </a:r>
            <a:r>
              <a:rPr lang="en-IN" sz="2000" dirty="0" smtClean="0"/>
              <a:t> </a:t>
            </a:r>
            <a:r>
              <a:rPr lang="en-IN" sz="2000" dirty="0" err="1" smtClean="0"/>
              <a:t>वायर</a:t>
            </a:r>
            <a:r>
              <a:rPr lang="en-IN" sz="2000" dirty="0" smtClean="0"/>
              <a:t> </a:t>
            </a:r>
            <a:r>
              <a:rPr lang="en-IN" sz="2000" dirty="0" err="1" smtClean="0"/>
              <a:t>मधून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मधून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तपासून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घ्यावी</a:t>
            </a:r>
            <a:r>
              <a:rPr lang="en-IN" sz="2000" dirty="0" smtClean="0"/>
              <a:t>. </a:t>
            </a:r>
            <a:r>
              <a:rPr lang="en-IN" sz="2000" dirty="0" err="1" smtClean="0"/>
              <a:t>म्हणजे</a:t>
            </a:r>
            <a:r>
              <a:rPr lang="en-IN" sz="2000" dirty="0" smtClean="0"/>
              <a:t> </a:t>
            </a:r>
            <a:r>
              <a:rPr lang="en-IN" sz="2000" dirty="0" err="1" smtClean="0"/>
              <a:t>ती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कुठे</a:t>
            </a:r>
            <a:r>
              <a:rPr lang="en-IN" sz="2000" dirty="0" smtClean="0"/>
              <a:t> </a:t>
            </a:r>
            <a:r>
              <a:rPr lang="en-IN" sz="2000" dirty="0" err="1" smtClean="0"/>
              <a:t>तुटलेली</a:t>
            </a:r>
            <a:r>
              <a:rPr lang="en-IN" sz="2000" dirty="0" smtClean="0"/>
              <a:t> </a:t>
            </a:r>
            <a:r>
              <a:rPr lang="en-IN" sz="2000" dirty="0" err="1" smtClean="0"/>
              <a:t>आढळल्यास</a:t>
            </a:r>
            <a:r>
              <a:rPr lang="en-IN" sz="2000" dirty="0" smtClean="0"/>
              <a:t> </a:t>
            </a:r>
            <a:r>
              <a:rPr lang="en-IN" sz="2000" dirty="0" err="1" smtClean="0"/>
              <a:t>लगेचच</a:t>
            </a:r>
            <a:r>
              <a:rPr lang="en-IN" sz="2000" dirty="0" smtClean="0"/>
              <a:t> </a:t>
            </a:r>
            <a:r>
              <a:rPr lang="en-IN" sz="2000" dirty="0" err="1" smtClean="0"/>
              <a:t>जोडणी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करून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दुरुस्ती</a:t>
            </a:r>
            <a:r>
              <a:rPr lang="en-IN" sz="2000" dirty="0" smtClean="0"/>
              <a:t> </a:t>
            </a:r>
            <a:r>
              <a:rPr lang="en-IN" sz="2000" dirty="0" err="1" smtClean="0"/>
              <a:t>करून</a:t>
            </a:r>
            <a:r>
              <a:rPr lang="en-IN" sz="2000" dirty="0" smtClean="0"/>
              <a:t> </a:t>
            </a:r>
            <a:r>
              <a:rPr lang="en-IN" sz="2000" dirty="0" err="1" smtClean="0"/>
              <a:t>घेता</a:t>
            </a:r>
            <a:r>
              <a:rPr lang="en-IN" sz="2000" dirty="0" smtClean="0"/>
              <a:t> </a:t>
            </a:r>
            <a:r>
              <a:rPr lang="en-IN" sz="2000" dirty="0" err="1" smtClean="0"/>
              <a:t>येते</a:t>
            </a:r>
            <a:r>
              <a:rPr lang="en-IN" sz="2000" dirty="0" smtClean="0"/>
              <a:t>.</a:t>
            </a:r>
          </a:p>
          <a:p>
            <a:endParaRPr lang="en-IN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पाईप</a:t>
            </a:r>
            <a:r>
              <a:rPr lang="mr-IN" dirty="0" smtClean="0"/>
              <a:t> </a:t>
            </a:r>
            <a:r>
              <a:rPr lang="en-IN" dirty="0" err="1" smtClean="0"/>
              <a:t>अर्थिंग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114800" cy="4267200"/>
          </a:xfrm>
        </p:spPr>
        <p:txBody>
          <a:bodyPr>
            <a:normAutofit/>
          </a:bodyPr>
          <a:lstStyle/>
          <a:p>
            <a:r>
              <a:rPr lang="en-IN" dirty="0" err="1" smtClean="0"/>
              <a:t>पाईप</a:t>
            </a:r>
            <a:r>
              <a:rPr lang="mr-IN" dirty="0" smtClean="0"/>
              <a:t> </a:t>
            </a:r>
            <a:r>
              <a:rPr lang="en-IN" dirty="0" err="1" smtClean="0"/>
              <a:t>अर्थिंग</a:t>
            </a:r>
            <a:r>
              <a:rPr lang="mr-IN" dirty="0" smtClean="0"/>
              <a:t> :</a:t>
            </a:r>
          </a:p>
          <a:p>
            <a:pPr lvl="1"/>
            <a:r>
              <a:rPr lang="mr-IN" sz="2000" dirty="0" smtClean="0">
                <a:solidFill>
                  <a:schemeClr val="tx1"/>
                </a:solidFill>
              </a:rPr>
              <a:t>यात </a:t>
            </a:r>
            <a:r>
              <a:rPr lang="en-IN" sz="2000" dirty="0" err="1" smtClean="0">
                <a:solidFill>
                  <a:schemeClr val="tx1"/>
                </a:solidFill>
              </a:rPr>
              <a:t>पाईपचा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वापर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करतात</a:t>
            </a:r>
            <a:r>
              <a:rPr lang="en-IN" sz="2000" dirty="0" smtClean="0">
                <a:solidFill>
                  <a:schemeClr val="tx1"/>
                </a:solidFill>
              </a:rPr>
              <a:t>. </a:t>
            </a:r>
            <a:endParaRPr lang="mr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000" dirty="0" err="1" smtClean="0">
                <a:solidFill>
                  <a:schemeClr val="tx1"/>
                </a:solidFill>
              </a:rPr>
              <a:t>जस्त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विलेपीत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लोखंडी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नळी</a:t>
            </a:r>
            <a:r>
              <a:rPr lang="en-IN" sz="2000" dirty="0" smtClean="0">
                <a:solidFill>
                  <a:schemeClr val="tx1"/>
                </a:solidFill>
              </a:rPr>
              <a:t> ( </a:t>
            </a:r>
            <a:r>
              <a:rPr lang="en-IN" sz="2000" dirty="0" err="1" smtClean="0">
                <a:solidFill>
                  <a:schemeClr val="tx1"/>
                </a:solidFill>
              </a:rPr>
              <a:t>जी</a:t>
            </a:r>
            <a:r>
              <a:rPr lang="en-IN" sz="2000" dirty="0" smtClean="0">
                <a:solidFill>
                  <a:schemeClr val="tx1"/>
                </a:solidFill>
              </a:rPr>
              <a:t>. </a:t>
            </a:r>
            <a:r>
              <a:rPr lang="en-IN" sz="2000" dirty="0" err="1" smtClean="0">
                <a:solidFill>
                  <a:schemeClr val="tx1"/>
                </a:solidFill>
              </a:rPr>
              <a:t>आय</a:t>
            </a:r>
            <a:r>
              <a:rPr lang="en-IN" sz="2000" dirty="0" smtClean="0">
                <a:solidFill>
                  <a:schemeClr val="tx1"/>
                </a:solidFill>
              </a:rPr>
              <a:t>. </a:t>
            </a:r>
            <a:r>
              <a:rPr lang="en-IN" sz="2000" dirty="0" err="1" smtClean="0">
                <a:solidFill>
                  <a:schemeClr val="tx1"/>
                </a:solidFill>
              </a:rPr>
              <a:t>पाईप</a:t>
            </a:r>
            <a:r>
              <a:rPr lang="en-IN" sz="2000" dirty="0" smtClean="0">
                <a:solidFill>
                  <a:schemeClr val="tx1"/>
                </a:solidFill>
              </a:rPr>
              <a:t>) </a:t>
            </a:r>
            <a:r>
              <a:rPr lang="en-IN" sz="2000" dirty="0" err="1" smtClean="0">
                <a:solidFill>
                  <a:schemeClr val="tx1"/>
                </a:solidFill>
              </a:rPr>
              <a:t>खड्डय़ात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पुर</a:t>
            </a:r>
            <a:r>
              <a:rPr lang="mr-IN" sz="2000" dirty="0" smtClean="0">
                <a:solidFill>
                  <a:schemeClr val="tx1"/>
                </a:solidFill>
              </a:rPr>
              <a:t>ली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जा</a:t>
            </a:r>
            <a:r>
              <a:rPr lang="mr-IN" sz="2000" dirty="0" smtClean="0">
                <a:solidFill>
                  <a:schemeClr val="tx1"/>
                </a:solidFill>
              </a:rPr>
              <a:t>ते</a:t>
            </a:r>
            <a:r>
              <a:rPr lang="en-IN" sz="2000" dirty="0" smtClean="0">
                <a:solidFill>
                  <a:schemeClr val="tx1"/>
                </a:solidFill>
              </a:rPr>
              <a:t>. </a:t>
            </a:r>
            <a:endParaRPr lang="mr-IN" sz="2000" dirty="0" smtClean="0">
              <a:solidFill>
                <a:schemeClr val="tx1"/>
              </a:solidFill>
            </a:endParaRPr>
          </a:p>
          <a:p>
            <a:pPr lvl="1"/>
            <a:r>
              <a:rPr lang="en-IN" sz="2000" dirty="0" err="1" smtClean="0">
                <a:solidFill>
                  <a:schemeClr val="tx1"/>
                </a:solidFill>
              </a:rPr>
              <a:t>खड्डा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बुजवताना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प्लेट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अर्थिंगप्रमाणेच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लोणारी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कोळसा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आणि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जाड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मिठाचा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वापर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करतात</a:t>
            </a:r>
            <a:r>
              <a:rPr lang="en-IN" sz="2000" dirty="0" smtClean="0">
                <a:solidFill>
                  <a:schemeClr val="tx1"/>
                </a:solidFill>
              </a:rPr>
              <a:t>. </a:t>
            </a:r>
            <a:r>
              <a:rPr lang="en-IN" sz="2000" dirty="0" err="1" smtClean="0">
                <a:solidFill>
                  <a:schemeClr val="tx1"/>
                </a:solidFill>
              </a:rPr>
              <a:t>पाईपच्या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वरच्या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टोकाला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वायर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जोडून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ती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मेनस्वीचला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कनेक्ट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केली</a:t>
            </a:r>
            <a:r>
              <a:rPr lang="en-IN" sz="2000" dirty="0" smtClean="0">
                <a:solidFill>
                  <a:schemeClr val="tx1"/>
                </a:solidFill>
              </a:rPr>
              <a:t> </a:t>
            </a:r>
            <a:r>
              <a:rPr lang="en-IN" sz="2000" dirty="0" err="1" smtClean="0">
                <a:solidFill>
                  <a:schemeClr val="tx1"/>
                </a:solidFill>
              </a:rPr>
              <a:t>जाते</a:t>
            </a:r>
            <a:r>
              <a:rPr lang="en-IN" sz="2000" dirty="0" smtClean="0">
                <a:solidFill>
                  <a:schemeClr val="tx1"/>
                </a:solidFill>
              </a:rPr>
              <a:t>.</a:t>
            </a:r>
          </a:p>
          <a:p>
            <a:endParaRPr lang="en-IN" sz="20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4384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467600" y="2209800"/>
            <a:ext cx="9557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1200" dirty="0" err="1" smtClean="0"/>
              <a:t>अर्थिंग</a:t>
            </a:r>
            <a:r>
              <a:rPr lang="mr-IN" sz="1200" dirty="0" smtClean="0"/>
              <a:t> वायर</a:t>
            </a:r>
            <a:endParaRPr lang="en-IN" sz="1200" dirty="0"/>
          </a:p>
        </p:txBody>
      </p:sp>
      <p:sp>
        <p:nvSpPr>
          <p:cNvPr id="8" name="Rectangle 7"/>
          <p:cNvSpPr/>
          <p:nvPr/>
        </p:nvSpPr>
        <p:spPr>
          <a:xfrm>
            <a:off x="4876800" y="2362200"/>
            <a:ext cx="16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IN" sz="1200" dirty="0" err="1" smtClean="0">
                <a:solidFill>
                  <a:prstClr val="black"/>
                </a:solidFill>
              </a:rPr>
              <a:t>जस्त</a:t>
            </a:r>
            <a:r>
              <a:rPr lang="en-IN" sz="1200" dirty="0" smtClean="0">
                <a:solidFill>
                  <a:prstClr val="black"/>
                </a:solidFill>
              </a:rPr>
              <a:t> </a:t>
            </a:r>
            <a:r>
              <a:rPr lang="en-IN" sz="1200" dirty="0" err="1" smtClean="0">
                <a:solidFill>
                  <a:prstClr val="black"/>
                </a:solidFill>
              </a:rPr>
              <a:t>विलेपीत</a:t>
            </a:r>
            <a:r>
              <a:rPr lang="en-IN" sz="1200" dirty="0" smtClean="0">
                <a:solidFill>
                  <a:prstClr val="black"/>
                </a:solidFill>
              </a:rPr>
              <a:t> </a:t>
            </a:r>
            <a:r>
              <a:rPr lang="en-IN" sz="1200" dirty="0" err="1" smtClean="0">
                <a:solidFill>
                  <a:prstClr val="black"/>
                </a:solidFill>
              </a:rPr>
              <a:t>लोखंडी</a:t>
            </a:r>
            <a:r>
              <a:rPr lang="en-IN" sz="1200" dirty="0" smtClean="0">
                <a:solidFill>
                  <a:prstClr val="black"/>
                </a:solidFill>
              </a:rPr>
              <a:t> </a:t>
            </a:r>
            <a:r>
              <a:rPr lang="en-IN" sz="1200" dirty="0" err="1" smtClean="0">
                <a:solidFill>
                  <a:prstClr val="black"/>
                </a:solidFill>
              </a:rPr>
              <a:t>नळी</a:t>
            </a:r>
            <a:r>
              <a:rPr lang="en-IN" sz="1200" dirty="0" smtClean="0">
                <a:solidFill>
                  <a:prstClr val="black"/>
                </a:solidFill>
              </a:rPr>
              <a:t> ( </a:t>
            </a:r>
            <a:r>
              <a:rPr lang="en-IN" sz="1200" dirty="0" err="1" smtClean="0">
                <a:solidFill>
                  <a:prstClr val="black"/>
                </a:solidFill>
              </a:rPr>
              <a:t>जी</a:t>
            </a:r>
            <a:r>
              <a:rPr lang="en-IN" sz="1200" dirty="0" smtClean="0">
                <a:solidFill>
                  <a:prstClr val="black"/>
                </a:solidFill>
              </a:rPr>
              <a:t>. </a:t>
            </a:r>
            <a:r>
              <a:rPr lang="en-IN" sz="1200" dirty="0" err="1" smtClean="0">
                <a:solidFill>
                  <a:prstClr val="black"/>
                </a:solidFill>
              </a:rPr>
              <a:t>आय</a:t>
            </a:r>
            <a:r>
              <a:rPr lang="en-IN" sz="1200" dirty="0" smtClean="0">
                <a:solidFill>
                  <a:prstClr val="black"/>
                </a:solidFill>
              </a:rPr>
              <a:t>. </a:t>
            </a:r>
            <a:r>
              <a:rPr lang="en-IN" sz="1200" dirty="0" err="1" smtClean="0">
                <a:solidFill>
                  <a:prstClr val="black"/>
                </a:solidFill>
              </a:rPr>
              <a:t>पाईप</a:t>
            </a:r>
            <a:r>
              <a:rPr lang="en-IN" sz="1200" dirty="0" smtClean="0">
                <a:solidFill>
                  <a:prstClr val="black"/>
                </a:solidFill>
              </a:rPr>
              <a:t>)</a:t>
            </a:r>
            <a:endParaRPr lang="en-IN" sz="12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4114800"/>
            <a:ext cx="175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 err="1" smtClean="0"/>
              <a:t>लोणारी</a:t>
            </a:r>
            <a:r>
              <a:rPr lang="en-IN" sz="1200" dirty="0" smtClean="0"/>
              <a:t> </a:t>
            </a:r>
            <a:r>
              <a:rPr lang="en-IN" sz="1200" dirty="0" err="1" smtClean="0"/>
              <a:t>कोळसा</a:t>
            </a:r>
            <a:r>
              <a:rPr lang="en-IN" sz="1200" dirty="0" smtClean="0"/>
              <a:t> </a:t>
            </a:r>
            <a:r>
              <a:rPr lang="en-IN" sz="1200" dirty="0" err="1" smtClean="0"/>
              <a:t>आणि</a:t>
            </a:r>
            <a:r>
              <a:rPr lang="en-IN" sz="1200" dirty="0" smtClean="0"/>
              <a:t> </a:t>
            </a:r>
            <a:r>
              <a:rPr lang="en-IN" sz="1200" dirty="0" err="1" smtClean="0"/>
              <a:t>जाड</a:t>
            </a:r>
            <a:r>
              <a:rPr lang="en-IN" sz="1200" dirty="0" smtClean="0"/>
              <a:t> </a:t>
            </a:r>
            <a:r>
              <a:rPr lang="en-IN" sz="1200" dirty="0" err="1" smtClean="0"/>
              <a:t>मिठा</a:t>
            </a:r>
            <a:r>
              <a:rPr lang="mr-IN" sz="1200" dirty="0" smtClean="0"/>
              <a:t>चा थर</a:t>
            </a:r>
            <a:endParaRPr lang="en-IN" sz="1200" dirty="0"/>
          </a:p>
        </p:txBody>
      </p:sp>
      <p:sp>
        <p:nvSpPr>
          <p:cNvPr id="10" name="Rectangle 9"/>
          <p:cNvSpPr/>
          <p:nvPr/>
        </p:nvSpPr>
        <p:spPr>
          <a:xfrm>
            <a:off x="8188289" y="3048000"/>
            <a:ext cx="9557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1200" dirty="0" smtClean="0"/>
              <a:t>जमिनीची पातळी</a:t>
            </a:r>
            <a:endParaRPr lang="en-IN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1310</TotalTime>
  <Words>427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OER Ppt</vt:lpstr>
      <vt:lpstr>अर्थिंग</vt:lpstr>
      <vt:lpstr>उद्देश</vt:lpstr>
      <vt:lpstr>अर्थिंग का करतात?</vt:lpstr>
      <vt:lpstr>अर्थिंग म्हणजे काय? </vt:lpstr>
      <vt:lpstr>अर्थिंग का करतात?</vt:lpstr>
      <vt:lpstr>अर्थिंग चे प्रकार</vt:lpstr>
      <vt:lpstr>प्लेट अर्थिंग</vt:lpstr>
      <vt:lpstr>पाईप अर्थिंग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Mandar</cp:lastModifiedBy>
  <cp:revision>168</cp:revision>
  <dcterms:created xsi:type="dcterms:W3CDTF">2014-01-14T17:55:13Z</dcterms:created>
  <dcterms:modified xsi:type="dcterms:W3CDTF">2014-11-18T09:35:07Z</dcterms:modified>
</cp:coreProperties>
</file>