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00"/>
    <a:srgbClr val="BB0F1F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7AE-7597-4D42-BC44-46E61B2B8E38}" type="datetimeFigureOut">
              <a:rPr lang="en-IN" smtClean="0"/>
              <a:pPr/>
              <a:t>04-07-2017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2715B-4539-4408-A8AA-853B9DBFD7C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01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A4FA-2C95-4BD0-9935-471052EE0A4C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6B24-4907-4837-8F39-3C6833CA2E53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928C-1441-4C75-9485-B8ABB09FB0F8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91ED-B9E9-4D79-B6C1-99AA94E13F7A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1F68CD27-F250-44A2-BCBA-F6217D121699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162C-3F91-4986-908C-D196F9B3DFDF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5A21-7405-455D-B1BF-7DE3653E7800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5F18-CBF2-47EB-A018-9893B700B268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246C-F85C-4B95-95DA-656918325929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D09C-F65F-4F60-881C-47F2890A93C4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65D80-C95C-4A3C-B4DA-B4A95F76907A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4C84-813E-434A-8A6E-06D75621854A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F8F-EADE-4ABC-B664-A4C2F07AE3F7}" type="datetime1">
              <a:rPr lang="en-IN" smtClean="0"/>
              <a:pPr/>
              <a:t>04-07-2017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</a:t>
            </a:r>
            <a:r>
              <a:rPr lang="en-US" dirty="0" err="1" smtClean="0"/>
              <a:t>Vigyan</a:t>
            </a:r>
            <a:r>
              <a:rPr lang="en-US" dirty="0" smtClean="0"/>
              <a:t> Ashram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dirty="0" smtClean="0"/>
              <a:t> INDUSA PTI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DBA2D849-F80E-4A61-B632-3B1F48906DD7}" type="slidenum">
              <a:rPr lang="en-IN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pPr/>
              <a:t>‹#›</a:t>
            </a:fld>
            <a:endParaRPr lang="en-IN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33600"/>
            <a:ext cx="4733331" cy="2438400"/>
          </a:xfrm>
        </p:spPr>
        <p:txBody>
          <a:bodyPr>
            <a:normAutofit fontScale="92500" lnSpcReduction="20000"/>
          </a:bodyPr>
          <a:lstStyle/>
          <a:p>
            <a:r>
              <a:rPr lang="mr-IN" sz="4800" dirty="0" smtClean="0">
                <a:solidFill>
                  <a:srgbClr val="002060"/>
                </a:solidFill>
              </a:rPr>
              <a:t>अक्षांश रेखांश</a:t>
            </a:r>
          </a:p>
          <a:p>
            <a:r>
              <a:rPr lang="mr-IN" sz="3600" dirty="0">
                <a:solidFill>
                  <a:srgbClr val="002060"/>
                </a:solidFill>
              </a:rPr>
              <a:t/>
            </a:r>
            <a:br>
              <a:rPr lang="mr-IN" sz="3600" dirty="0">
                <a:solidFill>
                  <a:srgbClr val="002060"/>
                </a:solidFill>
              </a:rPr>
            </a:br>
            <a:r>
              <a:rPr lang="mr-IN" sz="3600" dirty="0" smtClean="0">
                <a:solidFill>
                  <a:srgbClr val="002060"/>
                </a:solidFill>
              </a:rPr>
              <a:t>स्मार्ट फोन </a:t>
            </a:r>
            <a:r>
              <a:rPr lang="hi-IN" sz="3600" dirty="0" smtClean="0">
                <a:solidFill>
                  <a:srgbClr val="002060"/>
                </a:solidFill>
              </a:rPr>
              <a:t>तंत्रज्ञानाचा वापर </a:t>
            </a:r>
            <a:r>
              <a:rPr lang="hi-IN" sz="3600" dirty="0">
                <a:solidFill>
                  <a:srgbClr val="002060"/>
                </a:solidFill>
              </a:rPr>
              <a:t>करून </a:t>
            </a:r>
            <a:r>
              <a:rPr lang="hi-IN" sz="3600" dirty="0" smtClean="0">
                <a:solidFill>
                  <a:srgbClr val="002060"/>
                </a:solidFill>
              </a:rPr>
              <a:t>शाळेचे </a:t>
            </a:r>
            <a:r>
              <a:rPr lang="hi-IN" sz="3600" dirty="0">
                <a:solidFill>
                  <a:srgbClr val="002060"/>
                </a:solidFill>
              </a:rPr>
              <a:t>वृत्तीय </a:t>
            </a:r>
            <a:r>
              <a:rPr lang="hi-IN" sz="3600" dirty="0" smtClean="0">
                <a:solidFill>
                  <a:srgbClr val="002060"/>
                </a:solidFill>
              </a:rPr>
              <a:t>स्थान </a:t>
            </a:r>
            <a:r>
              <a:rPr lang="mr-IN" sz="3600" dirty="0" smtClean="0">
                <a:solidFill>
                  <a:srgbClr val="002060"/>
                </a:solidFill>
              </a:rPr>
              <a:t>काढणे.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731" y="1524000"/>
            <a:ext cx="4258269" cy="4096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4840" y="1772816"/>
            <a:ext cx="8064896" cy="3942184"/>
          </a:xfrm>
        </p:spPr>
        <p:txBody>
          <a:bodyPr>
            <a:normAutofit fontScale="70000" lnSpcReduction="20000"/>
          </a:bodyPr>
          <a:lstStyle/>
          <a:p>
            <a:r>
              <a:rPr lang="mr-IN" dirty="0" smtClean="0"/>
              <a:t> एखाद्या ठिकाणाचे अचूक स्थान ठरविण्यासाठी.</a:t>
            </a:r>
          </a:p>
          <a:p>
            <a:endParaRPr lang="mr-IN" dirty="0" smtClean="0"/>
          </a:p>
          <a:p>
            <a:r>
              <a:rPr lang="mr-IN" dirty="0" smtClean="0"/>
              <a:t>तुम्ही केलेला उपक्रमाचे स्थान सांगण्यासाठी उदा. तुम्ही १ जुलै ला रुक्षरोपण कोठे केले त्याचे स्थान सांगण्यासाठी किंवा ध्वनी प्रदूषण कुठे सर्वात जास्त होते ते सांगण्यासाठी, इतर </a:t>
            </a:r>
          </a:p>
          <a:p>
            <a:endParaRPr lang="mr-IN" dirty="0" smtClean="0"/>
          </a:p>
          <a:p>
            <a:r>
              <a:rPr lang="mr-IN" dirty="0"/>
              <a:t> </a:t>
            </a:r>
            <a:r>
              <a:rPr lang="mr-IN" dirty="0" smtClean="0"/>
              <a:t>प्रवास करताना गुगल नकाशा आपण पाहतो त्यासाठी.</a:t>
            </a:r>
          </a:p>
          <a:p>
            <a:endParaRPr lang="mr-IN" dirty="0" smtClean="0"/>
          </a:p>
          <a:p>
            <a:r>
              <a:rPr lang="mr-IN" dirty="0"/>
              <a:t> </a:t>
            </a:r>
            <a:r>
              <a:rPr lang="mr-IN" dirty="0" smtClean="0"/>
              <a:t>शहरामध्ये ओला आणि उबेर कार प्रवास सेवा सुरु झाली आहे. यामध्ये तुम्हाला कुठून कुठे जायचे आहे हे त्या प्रणालीला समजण्यासाठी.</a:t>
            </a:r>
            <a:endParaRPr lang="en-IN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</p:spPr>
        <p:txBody>
          <a:bodyPr/>
          <a:lstStyle/>
          <a:p>
            <a:pPr algn="l"/>
            <a:r>
              <a:rPr lang="mr-IN" dirty="0" smtClean="0"/>
              <a:t>उपयोग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mr-IN" dirty="0" smtClean="0"/>
          </a:p>
          <a:p>
            <a:pPr marL="0" indent="0" algn="ctr">
              <a:buNone/>
            </a:pPr>
            <a:endParaRPr lang="mr-IN" dirty="0"/>
          </a:p>
          <a:p>
            <a:pPr marL="0" indent="0" algn="ctr">
              <a:buNone/>
            </a:pPr>
            <a:r>
              <a:rPr lang="mr-IN" sz="6600" dirty="0" smtClean="0"/>
              <a:t>धन्यवाद !</a:t>
            </a:r>
            <a:endParaRPr lang="en-IN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5673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अक्षांश- Latitude</a:t>
            </a:r>
            <a:endParaRPr lang="en-IN" dirty="0"/>
          </a:p>
        </p:txBody>
      </p:sp>
      <p:pic>
        <p:nvPicPr>
          <p:cNvPr id="10" name="Picture 3" descr="C:\Users\samsung\Desktop\Logi la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228600" y="1601277"/>
            <a:ext cx="3429000" cy="39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900" y="5486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/>
              <a:t>अक्षांश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886200" y="1759506"/>
            <a:ext cx="4934272" cy="3955494"/>
          </a:xfrm>
        </p:spPr>
        <p:txBody>
          <a:bodyPr>
            <a:normAutofit fontScale="92500" lnSpcReduction="10000"/>
          </a:bodyPr>
          <a:lstStyle/>
          <a:p>
            <a:r>
              <a:rPr lang="mr-IN" sz="2400" dirty="0" smtClean="0"/>
              <a:t>पृथ्वी गोलावरील आडव्या वर्तुळाकार रेषांना अक्षवृत्त असे म्हणतात. </a:t>
            </a:r>
          </a:p>
          <a:p>
            <a:endParaRPr lang="mr-IN" sz="2400" dirty="0" smtClean="0"/>
          </a:p>
          <a:p>
            <a:r>
              <a:rPr lang="mr-IN" sz="2400" dirty="0" smtClean="0"/>
              <a:t>अक्षवृत्ते</a:t>
            </a:r>
            <a:r>
              <a:rPr lang="hi-IN" sz="2400" dirty="0" smtClean="0"/>
              <a:t> </a:t>
            </a:r>
            <a:r>
              <a:rPr lang="hi-IN" sz="2400" dirty="0"/>
              <a:t>ही कोनीय अंतर मोजून </a:t>
            </a:r>
            <a:r>
              <a:rPr lang="hi-IN" sz="2400" dirty="0" smtClean="0"/>
              <a:t>काढलेली</a:t>
            </a:r>
            <a:r>
              <a:rPr lang="mr-IN" sz="2400" dirty="0" smtClean="0"/>
              <a:t> </a:t>
            </a:r>
            <a:r>
              <a:rPr lang="hi-IN" sz="2400" dirty="0" smtClean="0"/>
              <a:t>असल्यामुळे </a:t>
            </a:r>
            <a:r>
              <a:rPr lang="hi-IN" sz="2400" dirty="0"/>
              <a:t>त्यांची मूल्ये अंशात </a:t>
            </a:r>
            <a:r>
              <a:rPr lang="hi-IN" sz="2400" dirty="0" smtClean="0"/>
              <a:t>सांगितली </a:t>
            </a:r>
            <a:r>
              <a:rPr lang="hi-IN" sz="2400" dirty="0"/>
              <a:t>जातात. </a:t>
            </a:r>
            <a:r>
              <a:rPr lang="hi-IN" sz="2400" dirty="0" smtClean="0"/>
              <a:t>या</a:t>
            </a:r>
            <a:r>
              <a:rPr lang="mr-IN" sz="2400" dirty="0" smtClean="0"/>
              <a:t> </a:t>
            </a:r>
            <a:r>
              <a:rPr lang="hi-IN" sz="2400" dirty="0" smtClean="0"/>
              <a:t>मूल्यांना </a:t>
            </a:r>
            <a:r>
              <a:rPr lang="hi-IN" sz="2400" dirty="0"/>
              <a:t>अक्षांश असे म्हणतात</a:t>
            </a:r>
            <a:r>
              <a:rPr lang="hi-IN" sz="2400" dirty="0" smtClean="0"/>
              <a:t>.</a:t>
            </a:r>
            <a:endParaRPr lang="mr-IN" sz="2400" dirty="0" smtClean="0"/>
          </a:p>
          <a:p>
            <a:endParaRPr lang="mr-IN" sz="2400" dirty="0" smtClean="0"/>
          </a:p>
          <a:p>
            <a:r>
              <a:rPr lang="mr-IN" sz="2400" dirty="0" smtClean="0"/>
              <a:t>अक्षांश ही खालीलप्रकारे मोजतात </a:t>
            </a:r>
          </a:p>
          <a:p>
            <a:pPr lvl="1"/>
            <a:r>
              <a:rPr lang="mr-IN" sz="2000" dirty="0" smtClean="0"/>
              <a:t>०</a:t>
            </a:r>
            <a:r>
              <a:rPr lang="hi-IN" sz="2000" dirty="0"/>
              <a:t> °</a:t>
            </a:r>
            <a:r>
              <a:rPr lang="mr-IN" sz="2000" dirty="0" smtClean="0"/>
              <a:t> ते ९०</a:t>
            </a:r>
            <a:r>
              <a:rPr lang="hi-IN" sz="2000" dirty="0"/>
              <a:t> ° </a:t>
            </a:r>
            <a:r>
              <a:rPr lang="hi-IN" sz="2000" dirty="0" smtClean="0"/>
              <a:t>उत्तर</a:t>
            </a:r>
            <a:endParaRPr lang="mr-IN" sz="2000" dirty="0" smtClean="0"/>
          </a:p>
          <a:p>
            <a:pPr lvl="1"/>
            <a:r>
              <a:rPr lang="mr-IN" sz="2000" dirty="0" smtClean="0"/>
              <a:t>० </a:t>
            </a:r>
            <a:r>
              <a:rPr lang="hi-IN" sz="2000" dirty="0"/>
              <a:t>° </a:t>
            </a:r>
            <a:r>
              <a:rPr lang="mr-IN" sz="2000" dirty="0" smtClean="0"/>
              <a:t>ते ९० </a:t>
            </a:r>
            <a:r>
              <a:rPr lang="hi-IN" sz="2000" dirty="0"/>
              <a:t>°</a:t>
            </a:r>
            <a:r>
              <a:rPr lang="mr-IN" sz="2000" dirty="0" smtClean="0"/>
              <a:t> </a:t>
            </a:r>
            <a:r>
              <a:rPr lang="hi-IN" sz="2000" dirty="0" smtClean="0"/>
              <a:t>दक्षिण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रेखांश- Longitude</a:t>
            </a:r>
            <a:endParaRPr lang="en-IN" dirty="0"/>
          </a:p>
        </p:txBody>
      </p:sp>
      <p:pic>
        <p:nvPicPr>
          <p:cNvPr id="10" name="Picture 3" descr="C:\Users\samsung\Desktop\Logi la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7"/>
          <a:stretch/>
        </p:blipFill>
        <p:spPr bwMode="auto">
          <a:xfrm>
            <a:off x="228600" y="1707997"/>
            <a:ext cx="3657600" cy="39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20552" y="5707113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b="1" dirty="0" smtClean="0"/>
              <a:t>रेखांश </a:t>
            </a:r>
            <a:endParaRPr lang="en-IN" sz="28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3886200" y="1759506"/>
            <a:ext cx="4934272" cy="3955494"/>
          </a:xfrm>
        </p:spPr>
        <p:txBody>
          <a:bodyPr>
            <a:normAutofit fontScale="92500" lnSpcReduction="10000"/>
          </a:bodyPr>
          <a:lstStyle/>
          <a:p>
            <a:r>
              <a:rPr lang="mr-IN" sz="2400" dirty="0" smtClean="0"/>
              <a:t>पृथ्वी गोलावरील उभ्या वर्तुळाकार रेषांना रेखावृत्त असे म्हणतात. </a:t>
            </a:r>
          </a:p>
          <a:p>
            <a:endParaRPr lang="mr-IN" sz="2400" dirty="0" smtClean="0"/>
          </a:p>
          <a:p>
            <a:r>
              <a:rPr lang="mr-IN" sz="2400" dirty="0" smtClean="0"/>
              <a:t>रेखावृत्ते</a:t>
            </a:r>
            <a:r>
              <a:rPr lang="hi-IN" sz="2400" dirty="0" smtClean="0"/>
              <a:t> </a:t>
            </a:r>
            <a:r>
              <a:rPr lang="hi-IN" sz="2400" dirty="0"/>
              <a:t>ही कोनीय अंतर मोजून </a:t>
            </a:r>
            <a:r>
              <a:rPr lang="hi-IN" sz="2400" dirty="0" smtClean="0"/>
              <a:t>काढलेली</a:t>
            </a:r>
            <a:r>
              <a:rPr lang="mr-IN" sz="2400" dirty="0" smtClean="0"/>
              <a:t> </a:t>
            </a:r>
            <a:r>
              <a:rPr lang="hi-IN" sz="2400" dirty="0" smtClean="0"/>
              <a:t>असल्यामुळे </a:t>
            </a:r>
            <a:r>
              <a:rPr lang="hi-IN" sz="2400" dirty="0"/>
              <a:t>त्यांची मूल्ये अंशात </a:t>
            </a:r>
            <a:r>
              <a:rPr lang="hi-IN" sz="2400" dirty="0" smtClean="0"/>
              <a:t>सांगितली </a:t>
            </a:r>
            <a:r>
              <a:rPr lang="hi-IN" sz="2400" dirty="0"/>
              <a:t>जातात. </a:t>
            </a:r>
            <a:r>
              <a:rPr lang="hi-IN" sz="2400" dirty="0" smtClean="0"/>
              <a:t>या</a:t>
            </a:r>
            <a:r>
              <a:rPr lang="mr-IN" sz="2400" dirty="0" smtClean="0"/>
              <a:t> </a:t>
            </a:r>
            <a:r>
              <a:rPr lang="hi-IN" sz="2400" dirty="0" smtClean="0"/>
              <a:t>मूल्यांना </a:t>
            </a:r>
            <a:r>
              <a:rPr lang="mr-IN" sz="2400" dirty="0" smtClean="0"/>
              <a:t>रेखांश</a:t>
            </a:r>
            <a:r>
              <a:rPr lang="hi-IN" sz="2400" dirty="0" smtClean="0"/>
              <a:t> </a:t>
            </a:r>
            <a:r>
              <a:rPr lang="hi-IN" sz="2400" dirty="0"/>
              <a:t>असे म्हणतात.</a:t>
            </a:r>
            <a:r>
              <a:rPr lang="mr-IN" sz="2400" dirty="0" smtClean="0"/>
              <a:t> </a:t>
            </a:r>
          </a:p>
          <a:p>
            <a:endParaRPr lang="mr-IN" sz="2400" dirty="0" smtClean="0"/>
          </a:p>
          <a:p>
            <a:r>
              <a:rPr lang="mr-IN" sz="2400" dirty="0" smtClean="0"/>
              <a:t>रेखांश </a:t>
            </a:r>
            <a:r>
              <a:rPr lang="mr-IN" sz="2400" dirty="0"/>
              <a:t>ही खालीलप्रकारे मोजतात </a:t>
            </a:r>
          </a:p>
          <a:p>
            <a:pPr lvl="1"/>
            <a:r>
              <a:rPr lang="mr-IN" sz="2000" dirty="0" smtClean="0"/>
              <a:t>०</a:t>
            </a:r>
            <a:r>
              <a:rPr lang="hi-IN" sz="2000" dirty="0" smtClean="0"/>
              <a:t>°</a:t>
            </a:r>
            <a:r>
              <a:rPr lang="mr-IN" sz="2000" dirty="0" smtClean="0"/>
              <a:t> ते </a:t>
            </a:r>
            <a:r>
              <a:rPr lang="hi-IN" sz="2000" dirty="0" smtClean="0"/>
              <a:t>१</a:t>
            </a:r>
            <a:r>
              <a:rPr lang="mr-IN" sz="2000" dirty="0" smtClean="0"/>
              <a:t>८०</a:t>
            </a:r>
            <a:r>
              <a:rPr lang="hi-IN" sz="2000" dirty="0" smtClean="0"/>
              <a:t>° </a:t>
            </a:r>
            <a:r>
              <a:rPr lang="hi-IN" sz="2000" dirty="0"/>
              <a:t>पूर्व </a:t>
            </a:r>
            <a:endParaRPr lang="mr-IN" sz="2000" dirty="0" smtClean="0"/>
          </a:p>
          <a:p>
            <a:pPr lvl="1"/>
            <a:r>
              <a:rPr lang="mr-IN" sz="2000" dirty="0" smtClean="0"/>
              <a:t>०</a:t>
            </a:r>
            <a:r>
              <a:rPr lang="hi-IN" sz="2000" dirty="0" smtClean="0"/>
              <a:t>° ते १</a:t>
            </a:r>
            <a:r>
              <a:rPr lang="mr-IN" sz="2000" dirty="0" smtClean="0"/>
              <a:t>८०</a:t>
            </a:r>
            <a:r>
              <a:rPr lang="hi-IN" sz="2000" dirty="0" smtClean="0"/>
              <a:t>° पश्चिम</a:t>
            </a:r>
            <a:endParaRPr lang="en-IN" sz="20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6956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नकाशा 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447800"/>
            <a:ext cx="533400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025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i-IN" sz="3200" dirty="0">
                <a:solidFill>
                  <a:srgbClr val="002060"/>
                </a:solidFill>
              </a:rPr>
              <a:t>तंत्रज्ञानाचा वापर करून शाळेचे वृत्तीय स्थान </a:t>
            </a:r>
            <a:r>
              <a:rPr lang="mr-IN" sz="3200" dirty="0" smtClean="0">
                <a:solidFill>
                  <a:srgbClr val="002060"/>
                </a:solidFill>
              </a:rPr>
              <a:t>काढण्याच्या </a:t>
            </a:r>
            <a:r>
              <a:rPr lang="mr-IN" sz="3200" dirty="0" smtClean="0"/>
              <a:t>पद्धती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5</a:t>
            </a:fld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4840" y="1772816"/>
            <a:ext cx="8064896" cy="3484984"/>
          </a:xfrm>
        </p:spPr>
        <p:txBody>
          <a:bodyPr>
            <a:normAutofit fontScale="70000" lnSpcReduction="20000"/>
          </a:bodyPr>
          <a:lstStyle/>
          <a:p>
            <a:r>
              <a:rPr lang="mr-IN" dirty="0" smtClean="0"/>
              <a:t> खालील दोन सोप्या पद्धतीने तुम्ही हे करू शकता.</a:t>
            </a:r>
          </a:p>
          <a:p>
            <a:endParaRPr lang="mr-IN" dirty="0" smtClean="0"/>
          </a:p>
          <a:p>
            <a:pPr lvl="1"/>
            <a:r>
              <a:rPr lang="mr-IN" sz="3200" dirty="0" smtClean="0"/>
              <a:t>तुमच्या स्मार्ट फोनचा उपयोग करून- कॅमेरा ने फोटो काढून </a:t>
            </a:r>
          </a:p>
          <a:p>
            <a:pPr lvl="1"/>
            <a:endParaRPr lang="mr-IN" sz="3200" dirty="0" smtClean="0"/>
          </a:p>
          <a:p>
            <a:pPr lvl="1"/>
            <a:r>
              <a:rPr lang="mr-IN" sz="3200" dirty="0" smtClean="0"/>
              <a:t>संगणकाचा उपयोग करून गुगल नकाशा पाहून </a:t>
            </a:r>
          </a:p>
          <a:p>
            <a:endParaRPr lang="mr-IN" dirty="0" smtClean="0"/>
          </a:p>
          <a:p>
            <a:r>
              <a:rPr lang="mr-IN" dirty="0" smtClean="0"/>
              <a:t>यासाठी खालील प्रणालीचा उपयोग होतो </a:t>
            </a:r>
          </a:p>
          <a:p>
            <a:pPr lvl="1"/>
            <a:r>
              <a:rPr lang="hi-IN" dirty="0" smtClean="0"/>
              <a:t>भौगोलिक माहिती </a:t>
            </a:r>
            <a:r>
              <a:rPr lang="hi-IN" dirty="0"/>
              <a:t>प्रणाली (</a:t>
            </a:r>
            <a:r>
              <a:rPr lang="en-IN" dirty="0"/>
              <a:t>G.I.S</a:t>
            </a:r>
            <a:r>
              <a:rPr lang="en-IN" dirty="0" smtClean="0"/>
              <a:t>.=</a:t>
            </a:r>
            <a:r>
              <a:rPr lang="mr-IN" dirty="0" smtClean="0"/>
              <a:t> </a:t>
            </a:r>
            <a:r>
              <a:rPr lang="en-IN" dirty="0" smtClean="0"/>
              <a:t>Geographical </a:t>
            </a:r>
            <a:r>
              <a:rPr lang="en-IN" dirty="0"/>
              <a:t>Information </a:t>
            </a:r>
            <a:r>
              <a:rPr lang="en-IN" dirty="0" smtClean="0"/>
              <a:t>System)</a:t>
            </a:r>
            <a:r>
              <a:rPr lang="mr-IN" dirty="0" smtClean="0"/>
              <a:t> </a:t>
            </a:r>
            <a:endParaRPr lang="hi-IN" dirty="0"/>
          </a:p>
          <a:p>
            <a:pPr lvl="1"/>
            <a:r>
              <a:rPr lang="hi-IN" dirty="0" smtClean="0"/>
              <a:t>जागतिक </a:t>
            </a:r>
            <a:r>
              <a:rPr lang="hi-IN" dirty="0"/>
              <a:t>स्थान </a:t>
            </a:r>
            <a:r>
              <a:rPr lang="hi-IN" dirty="0" smtClean="0"/>
              <a:t>निश्चिती </a:t>
            </a:r>
            <a:r>
              <a:rPr lang="hi-IN" dirty="0"/>
              <a:t>प्रणाली (</a:t>
            </a:r>
            <a:r>
              <a:rPr lang="en-IN" dirty="0"/>
              <a:t>G.P.S.= </a:t>
            </a:r>
            <a:r>
              <a:rPr lang="en-IN" dirty="0" smtClean="0"/>
              <a:t>Global</a:t>
            </a:r>
            <a:r>
              <a:rPr lang="mr-IN" dirty="0" smtClean="0"/>
              <a:t> </a:t>
            </a:r>
            <a:r>
              <a:rPr lang="en-IN" dirty="0" smtClean="0"/>
              <a:t>Positioning </a:t>
            </a:r>
            <a:r>
              <a:rPr lang="en-IN" dirty="0"/>
              <a:t>System)</a:t>
            </a:r>
            <a:endParaRPr lang="mr-IN" dirty="0" smtClean="0"/>
          </a:p>
          <a:p>
            <a:pPr marL="857250" lvl="2" indent="0">
              <a:buNone/>
            </a:pP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10564"/>
            <a:ext cx="8064896" cy="2404864"/>
          </a:xfrm>
        </p:spPr>
        <p:txBody>
          <a:bodyPr/>
          <a:lstStyle/>
          <a:p>
            <a:pPr marL="0" indent="0" algn="ctr">
              <a:buNone/>
            </a:pPr>
            <a:r>
              <a:rPr lang="mr-IN" dirty="0" smtClean="0">
                <a:solidFill>
                  <a:srgbClr val="FF0000"/>
                </a:solidFill>
              </a:rPr>
              <a:t>चला तर मग </a:t>
            </a:r>
          </a:p>
          <a:p>
            <a:pPr marL="0" indent="0" algn="ctr">
              <a:buNone/>
            </a:pPr>
            <a:endParaRPr lang="mr-IN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mr-IN" dirty="0" smtClean="0">
                <a:solidFill>
                  <a:srgbClr val="002060"/>
                </a:solidFill>
              </a:rPr>
              <a:t>स्मार्ट </a:t>
            </a:r>
            <a:r>
              <a:rPr lang="mr-IN" dirty="0">
                <a:solidFill>
                  <a:srgbClr val="002060"/>
                </a:solidFill>
              </a:rPr>
              <a:t>फोन </a:t>
            </a:r>
            <a:r>
              <a:rPr lang="hi-IN" dirty="0">
                <a:solidFill>
                  <a:srgbClr val="002060"/>
                </a:solidFill>
              </a:rPr>
              <a:t>तंत्रज्ञानाचा वापर करून शाळेचे वृत्तीय स्थान </a:t>
            </a:r>
            <a:r>
              <a:rPr lang="mr-IN" dirty="0" smtClean="0">
                <a:solidFill>
                  <a:srgbClr val="002060"/>
                </a:solidFill>
              </a:rPr>
              <a:t>कसे काढायचे ते पाहू!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sz="3200" dirty="0" smtClean="0">
                <a:solidFill>
                  <a:srgbClr val="002060"/>
                </a:solidFill>
              </a:rPr>
              <a:t>स्मार्ट फोनचा उपयोग करून </a:t>
            </a:r>
            <a:r>
              <a:rPr lang="hi-IN" sz="3200" dirty="0" smtClean="0">
                <a:solidFill>
                  <a:srgbClr val="002060"/>
                </a:solidFill>
              </a:rPr>
              <a:t>शाळेचे </a:t>
            </a:r>
            <a:r>
              <a:rPr lang="hi-IN" sz="3200" dirty="0">
                <a:solidFill>
                  <a:srgbClr val="002060"/>
                </a:solidFill>
              </a:rPr>
              <a:t>वृत्तीय स्थान </a:t>
            </a:r>
            <a:r>
              <a:rPr lang="mr-IN" sz="3200" dirty="0" smtClean="0">
                <a:solidFill>
                  <a:srgbClr val="002060"/>
                </a:solidFill>
              </a:rPr>
              <a:t>काढण्याच्या पायऱ्या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2663952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r-IN" sz="1800" b="1" dirty="0" smtClean="0"/>
              <a:t>१. कॅमेरा सेटिंग मध्ये जाऊन GPS location On/ चालू करा </a:t>
            </a:r>
            <a:endParaRPr lang="en-US" sz="18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5848" y="1752600"/>
            <a:ext cx="2663952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mr-IN" sz="1800" b="1" dirty="0" smtClean="0"/>
              <a:t>२. फोटो काढा </a:t>
            </a:r>
            <a:endParaRPr lang="en-US" sz="1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1752600"/>
            <a:ext cx="3200400" cy="76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mr-IN" sz="1800" b="1" dirty="0" smtClean="0"/>
              <a:t>३. फोटो च्या property किंवा details उघडा </a:t>
            </a:r>
            <a:endParaRPr lang="en-US" sz="1800" b="1" dirty="0"/>
          </a:p>
        </p:txBody>
      </p:sp>
      <p:pic>
        <p:nvPicPr>
          <p:cNvPr id="11" name="Picture 2" descr="C:\Users\samsung\Desktop\2015-03-15 18.08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819400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# 0 Sachin P #\2 VA\# Training Program #\19 Baramati workshopp\by Thanh\photos\IMG_20161228_0818304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63"/>
          <a:stretch/>
        </p:blipFill>
        <p:spPr bwMode="auto">
          <a:xfrm>
            <a:off x="526552" y="2667000"/>
            <a:ext cx="23690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# 0 Sachin P #\2 VA\# Training Program #\19 Baramati workshopp\by Thanh\photos\IMG_20161228_081900089_HD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479" y="2666412"/>
            <a:ext cx="2518795" cy="41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52645"/>
            <a:ext cx="5733256" cy="2404864"/>
          </a:xfrm>
        </p:spPr>
        <p:txBody>
          <a:bodyPr>
            <a:normAutofit/>
          </a:bodyPr>
          <a:lstStyle/>
          <a:p>
            <a:r>
              <a:rPr lang="mr-IN" sz="2400" b="1" dirty="0" smtClean="0"/>
              <a:t>या ठिकाणाचे स्थान </a:t>
            </a:r>
          </a:p>
          <a:p>
            <a:pPr lvl="1"/>
            <a:r>
              <a:rPr lang="mr-IN" sz="2000" b="1" dirty="0"/>
              <a:t> </a:t>
            </a:r>
            <a:r>
              <a:rPr lang="mr-IN" sz="2400" dirty="0" smtClean="0"/>
              <a:t>अक्षांश (Latitude)-१८</a:t>
            </a:r>
            <a:r>
              <a:rPr lang="hi-IN" sz="2400" dirty="0" smtClean="0"/>
              <a:t>°</a:t>
            </a:r>
            <a:r>
              <a:rPr lang="mr-IN" sz="2400" dirty="0" smtClean="0"/>
              <a:t> १७’ ७४” उत्तर  </a:t>
            </a:r>
          </a:p>
          <a:p>
            <a:pPr lvl="1"/>
            <a:r>
              <a:rPr lang="mr-IN" sz="2400" dirty="0"/>
              <a:t> </a:t>
            </a:r>
            <a:r>
              <a:rPr lang="mr-IN" sz="2400" dirty="0" smtClean="0"/>
              <a:t>रेखांश (Longitude)- ७४</a:t>
            </a:r>
            <a:r>
              <a:rPr lang="hi-IN" sz="2400" dirty="0" smtClean="0"/>
              <a:t>°</a:t>
            </a:r>
            <a:r>
              <a:rPr lang="mr-IN" sz="2400" dirty="0" smtClean="0"/>
              <a:t> ६१’ ३०” पूर्व </a:t>
            </a:r>
            <a:endParaRPr lang="mr-IN" sz="2400" dirty="0"/>
          </a:p>
          <a:p>
            <a:pPr marL="0" indent="0">
              <a:buNone/>
            </a:pPr>
            <a:r>
              <a:rPr lang="mr-IN" sz="2400" dirty="0" smtClean="0"/>
              <a:t> </a:t>
            </a:r>
          </a:p>
          <a:p>
            <a:endParaRPr lang="en-IN" sz="2400" dirty="0"/>
          </a:p>
        </p:txBody>
      </p:sp>
      <p:pic>
        <p:nvPicPr>
          <p:cNvPr id="8" name="Picture 4" descr="E:\# 0 Sachin P #\2 VA\# Training Program #\19 Baramati workshopp\by Thanh\photos\IMG_20161228_081900089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2054"/>
            <a:ext cx="2634857" cy="43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msung\Desktop\2015-03-15 18.08.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344" y="3706033"/>
            <a:ext cx="1866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| Vigyan Ashram | INDUSA PTI |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D27-F250-44A2-BCBA-F6217D121699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mr-IN" dirty="0" smtClean="0"/>
              <a:t>आता आपल्या शाळेचा फोटो काढा आणि फोटो च्या details पहा.</a:t>
            </a:r>
          </a:p>
          <a:p>
            <a:endParaRPr lang="mr-IN" dirty="0"/>
          </a:p>
          <a:p>
            <a:r>
              <a:rPr lang="mr-IN" dirty="0" smtClean="0"/>
              <a:t>आपल्या शाळेचे स्थान लिहा;</a:t>
            </a:r>
          </a:p>
          <a:p>
            <a:pPr lvl="1"/>
            <a:r>
              <a:rPr lang="mr-IN" dirty="0" smtClean="0"/>
              <a:t>अक्षांश </a:t>
            </a:r>
            <a:r>
              <a:rPr lang="mr-IN" dirty="0"/>
              <a:t>(Latitude</a:t>
            </a:r>
            <a:r>
              <a:rPr lang="mr-IN" dirty="0" smtClean="0"/>
              <a:t>)</a:t>
            </a:r>
          </a:p>
          <a:p>
            <a:pPr lvl="1"/>
            <a:r>
              <a:rPr lang="mr-IN" dirty="0"/>
              <a:t> </a:t>
            </a:r>
            <a:r>
              <a:rPr lang="mr-IN" dirty="0" smtClean="0"/>
              <a:t>रेखांश </a:t>
            </a:r>
            <a:r>
              <a:rPr lang="mr-IN" dirty="0"/>
              <a:t>(Longitude</a:t>
            </a:r>
            <a:r>
              <a:rPr lang="mr-IN" dirty="0" smtClean="0"/>
              <a:t>)</a:t>
            </a:r>
          </a:p>
          <a:p>
            <a:pPr lvl="1"/>
            <a:endParaRPr lang="mr-IN" dirty="0"/>
          </a:p>
          <a:p>
            <a:pPr marL="357188" lvl="1" indent="-357188">
              <a:buFont typeface="Arial" panose="020B0604020202020204" pitchFamily="34" charset="0"/>
              <a:buChar char="•"/>
              <a:tabLst>
                <a:tab pos="442913" algn="l"/>
              </a:tabLst>
            </a:pPr>
            <a:r>
              <a:rPr lang="mr-IN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अशाच प्रकारे आपल्या घरचा फोटो काढून आपल्या घरचे स्थान </a:t>
            </a:r>
            <a:r>
              <a:rPr lang="mr-IN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शोधा. हा तुमच्या घरचा अचूक पत्ता असेल.</a:t>
            </a:r>
            <a:endParaRPr lang="mr-IN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R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OER Ppt</Template>
  <TotalTime>260</TotalTime>
  <Words>436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OER Ppt</vt:lpstr>
      <vt:lpstr>Slide 1</vt:lpstr>
      <vt:lpstr>अक्षांश- Latitude</vt:lpstr>
      <vt:lpstr>रेखांश- Longitude</vt:lpstr>
      <vt:lpstr>नकाशा </vt:lpstr>
      <vt:lpstr>तंत्रज्ञानाचा वापर करून शाळेचे वृत्तीय स्थान काढण्याच्या पद्धती</vt:lpstr>
      <vt:lpstr>Slide 6</vt:lpstr>
      <vt:lpstr>स्मार्ट फोनचा उपयोग करून शाळेचे वृत्तीय स्थान काढण्याच्या पायऱ्या </vt:lpstr>
      <vt:lpstr>Slide 8</vt:lpstr>
      <vt:lpstr>Slide 9</vt:lpstr>
      <vt:lpstr>उपयोग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O H I T</dc:creator>
  <cp:lastModifiedBy>DST</cp:lastModifiedBy>
  <cp:revision>71</cp:revision>
  <dcterms:created xsi:type="dcterms:W3CDTF">2014-01-14T17:55:13Z</dcterms:created>
  <dcterms:modified xsi:type="dcterms:W3CDTF">2017-07-04T04:33:07Z</dcterms:modified>
</cp:coreProperties>
</file>